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1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 Nguyen" initials="HN" lastIdx="1" clrIdx="0">
    <p:extLst>
      <p:ext uri="{19B8F6BF-5375-455C-9EA6-DF929625EA0E}">
        <p15:presenceInfo xmlns:p15="http://schemas.microsoft.com/office/powerpoint/2012/main" userId="S::hnguyen154@student.gsu.edu::18e6fff6-6c67-4809-98d2-c3d11cc50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0899"/>
  </p:normalViewPr>
  <p:slideViewPr>
    <p:cSldViewPr snapToGrid="0" snapToObjects="1">
      <p:cViewPr varScale="1">
        <p:scale>
          <a:sx n="99" d="100"/>
          <a:sy n="99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3T16:36:15.818" idx="1">
    <p:pos x="5504" y="3493"/>
    <p:text>To be changed if neccesary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54F05-750C-884D-A515-086B347E280E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EF4DE-BFAE-F944-98EF-FBB194DD5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2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---------------------------ANIMATION SLIDE! ---------------------------	</a:t>
            </a:r>
            <a:endParaRPr lang="en-US" b="0" dirty="0">
              <a:effectLst/>
            </a:endParaRP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1-WALKING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2-WALKING_UPSTAIRS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3-WALKING_DOWNSTAIRS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4-SITTING 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5-STANDING</a:t>
            </a:r>
          </a:p>
          <a:p>
            <a:pPr lvl="3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6-LAYING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F4DE-BFAE-F944-98EF-FBB194DD5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© Templateswise.com - Smartphone PowerPoint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5"/>
          <p:cNvSpPr>
            <a:spLocks/>
          </p:cNvSpPr>
          <p:nvPr/>
        </p:nvSpPr>
        <p:spPr bwMode="auto">
          <a:xfrm>
            <a:off x="0" y="0"/>
            <a:ext cx="12192000" cy="4851400"/>
          </a:xfrm>
          <a:custGeom>
            <a:avLst/>
            <a:gdLst>
              <a:gd name="T0" fmla="*/ 11520 w 11520"/>
              <a:gd name="T1" fmla="*/ 0 h 4585"/>
              <a:gd name="T2" fmla="*/ 11520 w 11520"/>
              <a:gd name="T3" fmla="*/ 4078 h 4585"/>
              <a:gd name="T4" fmla="*/ 0 w 11520"/>
              <a:gd name="T5" fmla="*/ 4585 h 4585"/>
              <a:gd name="T6" fmla="*/ 0 w 11520"/>
              <a:gd name="T7" fmla="*/ 0 h 4585"/>
              <a:gd name="T8" fmla="*/ 11520 w 11520"/>
              <a:gd name="T9" fmla="*/ 0 h 4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4585">
                <a:moveTo>
                  <a:pt x="11520" y="0"/>
                </a:moveTo>
                <a:lnTo>
                  <a:pt x="11520" y="4078"/>
                </a:lnTo>
                <a:lnTo>
                  <a:pt x="0" y="4585"/>
                </a:lnTo>
                <a:lnTo>
                  <a:pt x="0" y="0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123" y="1892830"/>
            <a:ext cx="6158475" cy="1344149"/>
          </a:xfrm>
        </p:spPr>
        <p:txBody>
          <a:bodyPr>
            <a:normAutofit/>
          </a:bodyPr>
          <a:lstStyle>
            <a:lvl1pPr algn="l">
              <a:defRPr sz="66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Smartphone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5327917" y="2958076"/>
            <a:ext cx="6142993" cy="603249"/>
          </a:xfrm>
        </p:spPr>
        <p:txBody>
          <a:bodyPr anchor="ctr">
            <a:no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5414864" y="3906608"/>
            <a:ext cx="3558117" cy="1020233"/>
            <a:chOff x="2474" y="1891"/>
            <a:chExt cx="1681" cy="482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3074" y="1891"/>
              <a:ext cx="482" cy="482"/>
            </a:xfrm>
            <a:custGeom>
              <a:avLst/>
              <a:gdLst>
                <a:gd name="T0" fmla="*/ 963 w 964"/>
                <a:gd name="T1" fmla="*/ 507 h 964"/>
                <a:gd name="T2" fmla="*/ 954 w 964"/>
                <a:gd name="T3" fmla="*/ 579 h 964"/>
                <a:gd name="T4" fmla="*/ 934 w 964"/>
                <a:gd name="T5" fmla="*/ 647 h 964"/>
                <a:gd name="T6" fmla="*/ 906 w 964"/>
                <a:gd name="T7" fmla="*/ 712 h 964"/>
                <a:gd name="T8" fmla="*/ 868 w 964"/>
                <a:gd name="T9" fmla="*/ 770 h 964"/>
                <a:gd name="T10" fmla="*/ 823 w 964"/>
                <a:gd name="T11" fmla="*/ 822 h 964"/>
                <a:gd name="T12" fmla="*/ 771 w 964"/>
                <a:gd name="T13" fmla="*/ 868 h 964"/>
                <a:gd name="T14" fmla="*/ 712 w 964"/>
                <a:gd name="T15" fmla="*/ 905 h 964"/>
                <a:gd name="T16" fmla="*/ 647 w 964"/>
                <a:gd name="T17" fmla="*/ 934 h 964"/>
                <a:gd name="T18" fmla="*/ 580 w 964"/>
                <a:gd name="T19" fmla="*/ 954 h 964"/>
                <a:gd name="T20" fmla="*/ 507 w 964"/>
                <a:gd name="T21" fmla="*/ 963 h 964"/>
                <a:gd name="T22" fmla="*/ 457 w 964"/>
                <a:gd name="T23" fmla="*/ 963 h 964"/>
                <a:gd name="T24" fmla="*/ 385 w 964"/>
                <a:gd name="T25" fmla="*/ 954 h 964"/>
                <a:gd name="T26" fmla="*/ 317 w 964"/>
                <a:gd name="T27" fmla="*/ 934 h 964"/>
                <a:gd name="T28" fmla="*/ 252 w 964"/>
                <a:gd name="T29" fmla="*/ 905 h 964"/>
                <a:gd name="T30" fmla="*/ 194 w 964"/>
                <a:gd name="T31" fmla="*/ 868 h 964"/>
                <a:gd name="T32" fmla="*/ 142 w 964"/>
                <a:gd name="T33" fmla="*/ 822 h 964"/>
                <a:gd name="T34" fmla="*/ 96 w 964"/>
                <a:gd name="T35" fmla="*/ 770 h 964"/>
                <a:gd name="T36" fmla="*/ 59 w 964"/>
                <a:gd name="T37" fmla="*/ 712 h 964"/>
                <a:gd name="T38" fmla="*/ 29 w 964"/>
                <a:gd name="T39" fmla="*/ 647 h 964"/>
                <a:gd name="T40" fmla="*/ 10 w 964"/>
                <a:gd name="T41" fmla="*/ 579 h 964"/>
                <a:gd name="T42" fmla="*/ 1 w 964"/>
                <a:gd name="T43" fmla="*/ 507 h 964"/>
                <a:gd name="T44" fmla="*/ 1 w 964"/>
                <a:gd name="T45" fmla="*/ 457 h 964"/>
                <a:gd name="T46" fmla="*/ 10 w 964"/>
                <a:gd name="T47" fmla="*/ 384 h 964"/>
                <a:gd name="T48" fmla="*/ 29 w 964"/>
                <a:gd name="T49" fmla="*/ 316 h 964"/>
                <a:gd name="T50" fmla="*/ 59 w 964"/>
                <a:gd name="T51" fmla="*/ 252 h 964"/>
                <a:gd name="T52" fmla="*/ 96 w 964"/>
                <a:gd name="T53" fmla="*/ 193 h 964"/>
                <a:gd name="T54" fmla="*/ 142 w 964"/>
                <a:gd name="T55" fmla="*/ 141 h 964"/>
                <a:gd name="T56" fmla="*/ 194 w 964"/>
                <a:gd name="T57" fmla="*/ 95 h 964"/>
                <a:gd name="T58" fmla="*/ 252 w 964"/>
                <a:gd name="T59" fmla="*/ 58 h 964"/>
                <a:gd name="T60" fmla="*/ 317 w 964"/>
                <a:gd name="T61" fmla="*/ 29 h 964"/>
                <a:gd name="T62" fmla="*/ 385 w 964"/>
                <a:gd name="T63" fmla="*/ 10 h 964"/>
                <a:gd name="T64" fmla="*/ 457 w 964"/>
                <a:gd name="T65" fmla="*/ 1 h 964"/>
                <a:gd name="T66" fmla="*/ 507 w 964"/>
                <a:gd name="T67" fmla="*/ 1 h 964"/>
                <a:gd name="T68" fmla="*/ 580 w 964"/>
                <a:gd name="T69" fmla="*/ 10 h 964"/>
                <a:gd name="T70" fmla="*/ 647 w 964"/>
                <a:gd name="T71" fmla="*/ 29 h 964"/>
                <a:gd name="T72" fmla="*/ 712 w 964"/>
                <a:gd name="T73" fmla="*/ 58 h 964"/>
                <a:gd name="T74" fmla="*/ 771 w 964"/>
                <a:gd name="T75" fmla="*/ 95 h 964"/>
                <a:gd name="T76" fmla="*/ 823 w 964"/>
                <a:gd name="T77" fmla="*/ 141 h 964"/>
                <a:gd name="T78" fmla="*/ 868 w 964"/>
                <a:gd name="T79" fmla="*/ 193 h 964"/>
                <a:gd name="T80" fmla="*/ 906 w 964"/>
                <a:gd name="T81" fmla="*/ 252 h 964"/>
                <a:gd name="T82" fmla="*/ 934 w 964"/>
                <a:gd name="T83" fmla="*/ 316 h 964"/>
                <a:gd name="T84" fmla="*/ 954 w 964"/>
                <a:gd name="T85" fmla="*/ 384 h 964"/>
                <a:gd name="T86" fmla="*/ 963 w 964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4" h="964">
                  <a:moveTo>
                    <a:pt x="964" y="482"/>
                  </a:moveTo>
                  <a:lnTo>
                    <a:pt x="964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2" y="625"/>
                  </a:lnTo>
                  <a:lnTo>
                    <a:pt x="934" y="647"/>
                  </a:lnTo>
                  <a:lnTo>
                    <a:pt x="926" y="669"/>
                  </a:lnTo>
                  <a:lnTo>
                    <a:pt x="916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8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6" y="838"/>
                  </a:lnTo>
                  <a:lnTo>
                    <a:pt x="788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2" y="964"/>
                  </a:lnTo>
                  <a:lnTo>
                    <a:pt x="482" y="964"/>
                  </a:lnTo>
                  <a:lnTo>
                    <a:pt x="457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2" y="894"/>
                  </a:lnTo>
                  <a:lnTo>
                    <a:pt x="212" y="881"/>
                  </a:lnTo>
                  <a:lnTo>
                    <a:pt x="194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6" y="770"/>
                  </a:lnTo>
                  <a:lnTo>
                    <a:pt x="83" y="751"/>
                  </a:lnTo>
                  <a:lnTo>
                    <a:pt x="70" y="731"/>
                  </a:lnTo>
                  <a:lnTo>
                    <a:pt x="59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10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10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9" y="252"/>
                  </a:lnTo>
                  <a:lnTo>
                    <a:pt x="70" y="232"/>
                  </a:lnTo>
                  <a:lnTo>
                    <a:pt x="83" y="213"/>
                  </a:lnTo>
                  <a:lnTo>
                    <a:pt x="96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4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7" y="1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1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8" y="110"/>
                  </a:lnTo>
                  <a:lnTo>
                    <a:pt x="806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8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6" y="273"/>
                  </a:lnTo>
                  <a:lnTo>
                    <a:pt x="926" y="295"/>
                  </a:lnTo>
                  <a:lnTo>
                    <a:pt x="934" y="316"/>
                  </a:lnTo>
                  <a:lnTo>
                    <a:pt x="942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4" y="482"/>
                  </a:lnTo>
                  <a:lnTo>
                    <a:pt x="964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474" y="1891"/>
              <a:ext cx="481" cy="482"/>
            </a:xfrm>
            <a:custGeom>
              <a:avLst/>
              <a:gdLst>
                <a:gd name="T0" fmla="*/ 963 w 963"/>
                <a:gd name="T1" fmla="*/ 507 h 964"/>
                <a:gd name="T2" fmla="*/ 954 w 963"/>
                <a:gd name="T3" fmla="*/ 579 h 964"/>
                <a:gd name="T4" fmla="*/ 934 w 963"/>
                <a:gd name="T5" fmla="*/ 647 h 964"/>
                <a:gd name="T6" fmla="*/ 905 w 963"/>
                <a:gd name="T7" fmla="*/ 712 h 964"/>
                <a:gd name="T8" fmla="*/ 867 w 963"/>
                <a:gd name="T9" fmla="*/ 770 h 964"/>
                <a:gd name="T10" fmla="*/ 822 w 963"/>
                <a:gd name="T11" fmla="*/ 822 h 964"/>
                <a:gd name="T12" fmla="*/ 769 w 963"/>
                <a:gd name="T13" fmla="*/ 868 h 964"/>
                <a:gd name="T14" fmla="*/ 711 w 963"/>
                <a:gd name="T15" fmla="*/ 905 h 964"/>
                <a:gd name="T16" fmla="*/ 647 w 963"/>
                <a:gd name="T17" fmla="*/ 934 h 964"/>
                <a:gd name="T18" fmla="*/ 578 w 963"/>
                <a:gd name="T19" fmla="*/ 954 h 964"/>
                <a:gd name="T20" fmla="*/ 507 w 963"/>
                <a:gd name="T21" fmla="*/ 963 h 964"/>
                <a:gd name="T22" fmla="*/ 456 w 963"/>
                <a:gd name="T23" fmla="*/ 963 h 964"/>
                <a:gd name="T24" fmla="*/ 385 w 963"/>
                <a:gd name="T25" fmla="*/ 954 h 964"/>
                <a:gd name="T26" fmla="*/ 315 w 963"/>
                <a:gd name="T27" fmla="*/ 934 h 964"/>
                <a:gd name="T28" fmla="*/ 252 w 963"/>
                <a:gd name="T29" fmla="*/ 905 h 964"/>
                <a:gd name="T30" fmla="*/ 193 w 963"/>
                <a:gd name="T31" fmla="*/ 868 h 964"/>
                <a:gd name="T32" fmla="*/ 140 w 963"/>
                <a:gd name="T33" fmla="*/ 822 h 964"/>
                <a:gd name="T34" fmla="*/ 95 w 963"/>
                <a:gd name="T35" fmla="*/ 770 h 964"/>
                <a:gd name="T36" fmla="*/ 57 w 963"/>
                <a:gd name="T37" fmla="*/ 712 h 964"/>
                <a:gd name="T38" fmla="*/ 29 w 963"/>
                <a:gd name="T39" fmla="*/ 647 h 964"/>
                <a:gd name="T40" fmla="*/ 9 w 963"/>
                <a:gd name="T41" fmla="*/ 579 h 964"/>
                <a:gd name="T42" fmla="*/ 0 w 963"/>
                <a:gd name="T43" fmla="*/ 507 h 964"/>
                <a:gd name="T44" fmla="*/ 0 w 963"/>
                <a:gd name="T45" fmla="*/ 457 h 964"/>
                <a:gd name="T46" fmla="*/ 9 w 963"/>
                <a:gd name="T47" fmla="*/ 384 h 964"/>
                <a:gd name="T48" fmla="*/ 29 w 963"/>
                <a:gd name="T49" fmla="*/ 316 h 964"/>
                <a:gd name="T50" fmla="*/ 57 w 963"/>
                <a:gd name="T51" fmla="*/ 252 h 964"/>
                <a:gd name="T52" fmla="*/ 95 w 963"/>
                <a:gd name="T53" fmla="*/ 193 h 964"/>
                <a:gd name="T54" fmla="*/ 140 w 963"/>
                <a:gd name="T55" fmla="*/ 141 h 964"/>
                <a:gd name="T56" fmla="*/ 193 w 963"/>
                <a:gd name="T57" fmla="*/ 95 h 964"/>
                <a:gd name="T58" fmla="*/ 252 w 963"/>
                <a:gd name="T59" fmla="*/ 58 h 964"/>
                <a:gd name="T60" fmla="*/ 315 w 963"/>
                <a:gd name="T61" fmla="*/ 29 h 964"/>
                <a:gd name="T62" fmla="*/ 385 w 963"/>
                <a:gd name="T63" fmla="*/ 10 h 964"/>
                <a:gd name="T64" fmla="*/ 456 w 963"/>
                <a:gd name="T65" fmla="*/ 1 h 964"/>
                <a:gd name="T66" fmla="*/ 507 w 963"/>
                <a:gd name="T67" fmla="*/ 1 h 964"/>
                <a:gd name="T68" fmla="*/ 578 w 963"/>
                <a:gd name="T69" fmla="*/ 10 h 964"/>
                <a:gd name="T70" fmla="*/ 647 w 963"/>
                <a:gd name="T71" fmla="*/ 29 h 964"/>
                <a:gd name="T72" fmla="*/ 711 w 963"/>
                <a:gd name="T73" fmla="*/ 58 h 964"/>
                <a:gd name="T74" fmla="*/ 769 w 963"/>
                <a:gd name="T75" fmla="*/ 95 h 964"/>
                <a:gd name="T76" fmla="*/ 822 w 963"/>
                <a:gd name="T77" fmla="*/ 141 h 964"/>
                <a:gd name="T78" fmla="*/ 867 w 963"/>
                <a:gd name="T79" fmla="*/ 193 h 964"/>
                <a:gd name="T80" fmla="*/ 905 w 963"/>
                <a:gd name="T81" fmla="*/ 252 h 964"/>
                <a:gd name="T82" fmla="*/ 934 w 963"/>
                <a:gd name="T83" fmla="*/ 316 h 964"/>
                <a:gd name="T84" fmla="*/ 954 w 963"/>
                <a:gd name="T85" fmla="*/ 384 h 964"/>
                <a:gd name="T86" fmla="*/ 963 w 963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3" h="964">
                  <a:moveTo>
                    <a:pt x="963" y="482"/>
                  </a:moveTo>
                  <a:lnTo>
                    <a:pt x="963" y="482"/>
                  </a:lnTo>
                  <a:lnTo>
                    <a:pt x="963" y="507"/>
                  </a:lnTo>
                  <a:lnTo>
                    <a:pt x="961" y="531"/>
                  </a:lnTo>
                  <a:lnTo>
                    <a:pt x="957" y="555"/>
                  </a:lnTo>
                  <a:lnTo>
                    <a:pt x="954" y="579"/>
                  </a:lnTo>
                  <a:lnTo>
                    <a:pt x="948" y="602"/>
                  </a:lnTo>
                  <a:lnTo>
                    <a:pt x="941" y="625"/>
                  </a:lnTo>
                  <a:lnTo>
                    <a:pt x="934" y="647"/>
                  </a:lnTo>
                  <a:lnTo>
                    <a:pt x="925" y="669"/>
                  </a:lnTo>
                  <a:lnTo>
                    <a:pt x="916" y="691"/>
                  </a:lnTo>
                  <a:lnTo>
                    <a:pt x="905" y="712"/>
                  </a:lnTo>
                  <a:lnTo>
                    <a:pt x="894" y="731"/>
                  </a:lnTo>
                  <a:lnTo>
                    <a:pt x="881" y="751"/>
                  </a:lnTo>
                  <a:lnTo>
                    <a:pt x="867" y="770"/>
                  </a:lnTo>
                  <a:lnTo>
                    <a:pt x="853" y="789"/>
                  </a:lnTo>
                  <a:lnTo>
                    <a:pt x="838" y="806"/>
                  </a:lnTo>
                  <a:lnTo>
                    <a:pt x="822" y="822"/>
                  </a:lnTo>
                  <a:lnTo>
                    <a:pt x="805" y="838"/>
                  </a:lnTo>
                  <a:lnTo>
                    <a:pt x="788" y="853"/>
                  </a:lnTo>
                  <a:lnTo>
                    <a:pt x="769" y="868"/>
                  </a:lnTo>
                  <a:lnTo>
                    <a:pt x="751" y="881"/>
                  </a:lnTo>
                  <a:lnTo>
                    <a:pt x="731" y="894"/>
                  </a:lnTo>
                  <a:lnTo>
                    <a:pt x="711" y="905"/>
                  </a:lnTo>
                  <a:lnTo>
                    <a:pt x="690" y="917"/>
                  </a:lnTo>
                  <a:lnTo>
                    <a:pt x="669" y="926"/>
                  </a:lnTo>
                  <a:lnTo>
                    <a:pt x="647" y="934"/>
                  </a:lnTo>
                  <a:lnTo>
                    <a:pt x="624" y="942"/>
                  </a:lnTo>
                  <a:lnTo>
                    <a:pt x="602" y="949"/>
                  </a:lnTo>
                  <a:lnTo>
                    <a:pt x="578" y="954"/>
                  </a:lnTo>
                  <a:lnTo>
                    <a:pt x="555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1" y="964"/>
                  </a:lnTo>
                  <a:lnTo>
                    <a:pt x="481" y="964"/>
                  </a:lnTo>
                  <a:lnTo>
                    <a:pt x="456" y="963"/>
                  </a:lnTo>
                  <a:lnTo>
                    <a:pt x="432" y="962"/>
                  </a:lnTo>
                  <a:lnTo>
                    <a:pt x="408" y="958"/>
                  </a:lnTo>
                  <a:lnTo>
                    <a:pt x="385" y="954"/>
                  </a:lnTo>
                  <a:lnTo>
                    <a:pt x="360" y="949"/>
                  </a:lnTo>
                  <a:lnTo>
                    <a:pt x="339" y="942"/>
                  </a:lnTo>
                  <a:lnTo>
                    <a:pt x="315" y="934"/>
                  </a:lnTo>
                  <a:lnTo>
                    <a:pt x="294" y="926"/>
                  </a:lnTo>
                  <a:lnTo>
                    <a:pt x="273" y="917"/>
                  </a:lnTo>
                  <a:lnTo>
                    <a:pt x="252" y="905"/>
                  </a:lnTo>
                  <a:lnTo>
                    <a:pt x="231" y="894"/>
                  </a:lnTo>
                  <a:lnTo>
                    <a:pt x="212" y="881"/>
                  </a:lnTo>
                  <a:lnTo>
                    <a:pt x="193" y="868"/>
                  </a:lnTo>
                  <a:lnTo>
                    <a:pt x="175" y="853"/>
                  </a:lnTo>
                  <a:lnTo>
                    <a:pt x="158" y="838"/>
                  </a:lnTo>
                  <a:lnTo>
                    <a:pt x="140" y="822"/>
                  </a:lnTo>
                  <a:lnTo>
                    <a:pt x="124" y="806"/>
                  </a:lnTo>
                  <a:lnTo>
                    <a:pt x="109" y="789"/>
                  </a:lnTo>
                  <a:lnTo>
                    <a:pt x="95" y="770"/>
                  </a:lnTo>
                  <a:lnTo>
                    <a:pt x="82" y="751"/>
                  </a:lnTo>
                  <a:lnTo>
                    <a:pt x="69" y="731"/>
                  </a:lnTo>
                  <a:lnTo>
                    <a:pt x="57" y="712"/>
                  </a:lnTo>
                  <a:lnTo>
                    <a:pt x="47" y="691"/>
                  </a:lnTo>
                  <a:lnTo>
                    <a:pt x="38" y="669"/>
                  </a:lnTo>
                  <a:lnTo>
                    <a:pt x="29" y="647"/>
                  </a:lnTo>
                  <a:lnTo>
                    <a:pt x="22" y="625"/>
                  </a:lnTo>
                  <a:lnTo>
                    <a:pt x="15" y="602"/>
                  </a:lnTo>
                  <a:lnTo>
                    <a:pt x="9" y="579"/>
                  </a:lnTo>
                  <a:lnTo>
                    <a:pt x="6" y="555"/>
                  </a:lnTo>
                  <a:lnTo>
                    <a:pt x="2" y="531"/>
                  </a:lnTo>
                  <a:lnTo>
                    <a:pt x="0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57"/>
                  </a:lnTo>
                  <a:lnTo>
                    <a:pt x="2" y="433"/>
                  </a:lnTo>
                  <a:lnTo>
                    <a:pt x="6" y="409"/>
                  </a:lnTo>
                  <a:lnTo>
                    <a:pt x="9" y="384"/>
                  </a:lnTo>
                  <a:lnTo>
                    <a:pt x="15" y="361"/>
                  </a:lnTo>
                  <a:lnTo>
                    <a:pt x="22" y="338"/>
                  </a:lnTo>
                  <a:lnTo>
                    <a:pt x="29" y="316"/>
                  </a:lnTo>
                  <a:lnTo>
                    <a:pt x="38" y="295"/>
                  </a:lnTo>
                  <a:lnTo>
                    <a:pt x="47" y="273"/>
                  </a:lnTo>
                  <a:lnTo>
                    <a:pt x="57" y="252"/>
                  </a:lnTo>
                  <a:lnTo>
                    <a:pt x="69" y="232"/>
                  </a:lnTo>
                  <a:lnTo>
                    <a:pt x="82" y="213"/>
                  </a:lnTo>
                  <a:lnTo>
                    <a:pt x="95" y="193"/>
                  </a:lnTo>
                  <a:lnTo>
                    <a:pt x="109" y="176"/>
                  </a:lnTo>
                  <a:lnTo>
                    <a:pt x="124" y="157"/>
                  </a:lnTo>
                  <a:lnTo>
                    <a:pt x="140" y="141"/>
                  </a:lnTo>
                  <a:lnTo>
                    <a:pt x="158" y="125"/>
                  </a:lnTo>
                  <a:lnTo>
                    <a:pt x="175" y="110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1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5" y="29"/>
                  </a:lnTo>
                  <a:lnTo>
                    <a:pt x="339" y="21"/>
                  </a:lnTo>
                  <a:lnTo>
                    <a:pt x="360" y="16"/>
                  </a:lnTo>
                  <a:lnTo>
                    <a:pt x="385" y="10"/>
                  </a:lnTo>
                  <a:lnTo>
                    <a:pt x="408" y="5"/>
                  </a:lnTo>
                  <a:lnTo>
                    <a:pt x="432" y="3"/>
                  </a:lnTo>
                  <a:lnTo>
                    <a:pt x="456" y="1"/>
                  </a:lnTo>
                  <a:lnTo>
                    <a:pt x="481" y="0"/>
                  </a:lnTo>
                  <a:lnTo>
                    <a:pt x="481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5" y="5"/>
                  </a:lnTo>
                  <a:lnTo>
                    <a:pt x="578" y="10"/>
                  </a:lnTo>
                  <a:lnTo>
                    <a:pt x="602" y="16"/>
                  </a:lnTo>
                  <a:lnTo>
                    <a:pt x="624" y="21"/>
                  </a:lnTo>
                  <a:lnTo>
                    <a:pt x="647" y="29"/>
                  </a:lnTo>
                  <a:lnTo>
                    <a:pt x="669" y="38"/>
                  </a:lnTo>
                  <a:lnTo>
                    <a:pt x="690" y="48"/>
                  </a:lnTo>
                  <a:lnTo>
                    <a:pt x="711" y="58"/>
                  </a:lnTo>
                  <a:lnTo>
                    <a:pt x="731" y="70"/>
                  </a:lnTo>
                  <a:lnTo>
                    <a:pt x="751" y="82"/>
                  </a:lnTo>
                  <a:lnTo>
                    <a:pt x="769" y="95"/>
                  </a:lnTo>
                  <a:lnTo>
                    <a:pt x="788" y="110"/>
                  </a:lnTo>
                  <a:lnTo>
                    <a:pt x="805" y="125"/>
                  </a:lnTo>
                  <a:lnTo>
                    <a:pt x="822" y="141"/>
                  </a:lnTo>
                  <a:lnTo>
                    <a:pt x="838" y="157"/>
                  </a:lnTo>
                  <a:lnTo>
                    <a:pt x="853" y="176"/>
                  </a:lnTo>
                  <a:lnTo>
                    <a:pt x="867" y="193"/>
                  </a:lnTo>
                  <a:lnTo>
                    <a:pt x="881" y="213"/>
                  </a:lnTo>
                  <a:lnTo>
                    <a:pt x="894" y="232"/>
                  </a:lnTo>
                  <a:lnTo>
                    <a:pt x="905" y="252"/>
                  </a:lnTo>
                  <a:lnTo>
                    <a:pt x="916" y="273"/>
                  </a:lnTo>
                  <a:lnTo>
                    <a:pt x="925" y="295"/>
                  </a:lnTo>
                  <a:lnTo>
                    <a:pt x="934" y="316"/>
                  </a:lnTo>
                  <a:lnTo>
                    <a:pt x="941" y="338"/>
                  </a:lnTo>
                  <a:lnTo>
                    <a:pt x="948" y="361"/>
                  </a:lnTo>
                  <a:lnTo>
                    <a:pt x="954" y="384"/>
                  </a:lnTo>
                  <a:lnTo>
                    <a:pt x="957" y="409"/>
                  </a:lnTo>
                  <a:lnTo>
                    <a:pt x="961" y="433"/>
                  </a:lnTo>
                  <a:lnTo>
                    <a:pt x="963" y="457"/>
                  </a:lnTo>
                  <a:lnTo>
                    <a:pt x="963" y="482"/>
                  </a:lnTo>
                  <a:lnTo>
                    <a:pt x="963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3673" y="1891"/>
              <a:ext cx="482" cy="482"/>
            </a:xfrm>
            <a:custGeom>
              <a:avLst/>
              <a:gdLst>
                <a:gd name="T0" fmla="*/ 963 w 965"/>
                <a:gd name="T1" fmla="*/ 507 h 964"/>
                <a:gd name="T2" fmla="*/ 954 w 965"/>
                <a:gd name="T3" fmla="*/ 579 h 964"/>
                <a:gd name="T4" fmla="*/ 935 w 965"/>
                <a:gd name="T5" fmla="*/ 647 h 964"/>
                <a:gd name="T6" fmla="*/ 906 w 965"/>
                <a:gd name="T7" fmla="*/ 712 h 964"/>
                <a:gd name="T8" fmla="*/ 869 w 965"/>
                <a:gd name="T9" fmla="*/ 770 h 964"/>
                <a:gd name="T10" fmla="*/ 823 w 965"/>
                <a:gd name="T11" fmla="*/ 822 h 964"/>
                <a:gd name="T12" fmla="*/ 771 w 965"/>
                <a:gd name="T13" fmla="*/ 868 h 964"/>
                <a:gd name="T14" fmla="*/ 712 w 965"/>
                <a:gd name="T15" fmla="*/ 905 h 964"/>
                <a:gd name="T16" fmla="*/ 648 w 965"/>
                <a:gd name="T17" fmla="*/ 934 h 964"/>
                <a:gd name="T18" fmla="*/ 580 w 965"/>
                <a:gd name="T19" fmla="*/ 954 h 964"/>
                <a:gd name="T20" fmla="*/ 507 w 965"/>
                <a:gd name="T21" fmla="*/ 963 h 964"/>
                <a:gd name="T22" fmla="*/ 458 w 965"/>
                <a:gd name="T23" fmla="*/ 963 h 964"/>
                <a:gd name="T24" fmla="*/ 385 w 965"/>
                <a:gd name="T25" fmla="*/ 954 h 964"/>
                <a:gd name="T26" fmla="*/ 317 w 965"/>
                <a:gd name="T27" fmla="*/ 934 h 964"/>
                <a:gd name="T28" fmla="*/ 253 w 965"/>
                <a:gd name="T29" fmla="*/ 905 h 964"/>
                <a:gd name="T30" fmla="*/ 194 w 965"/>
                <a:gd name="T31" fmla="*/ 868 h 964"/>
                <a:gd name="T32" fmla="*/ 142 w 965"/>
                <a:gd name="T33" fmla="*/ 822 h 964"/>
                <a:gd name="T34" fmla="*/ 97 w 965"/>
                <a:gd name="T35" fmla="*/ 770 h 964"/>
                <a:gd name="T36" fmla="*/ 59 w 965"/>
                <a:gd name="T37" fmla="*/ 712 h 964"/>
                <a:gd name="T38" fmla="*/ 30 w 965"/>
                <a:gd name="T39" fmla="*/ 647 h 964"/>
                <a:gd name="T40" fmla="*/ 11 w 965"/>
                <a:gd name="T41" fmla="*/ 579 h 964"/>
                <a:gd name="T42" fmla="*/ 1 w 965"/>
                <a:gd name="T43" fmla="*/ 507 h 964"/>
                <a:gd name="T44" fmla="*/ 1 w 965"/>
                <a:gd name="T45" fmla="*/ 457 h 964"/>
                <a:gd name="T46" fmla="*/ 11 w 965"/>
                <a:gd name="T47" fmla="*/ 384 h 964"/>
                <a:gd name="T48" fmla="*/ 30 w 965"/>
                <a:gd name="T49" fmla="*/ 316 h 964"/>
                <a:gd name="T50" fmla="*/ 59 w 965"/>
                <a:gd name="T51" fmla="*/ 252 h 964"/>
                <a:gd name="T52" fmla="*/ 97 w 965"/>
                <a:gd name="T53" fmla="*/ 193 h 964"/>
                <a:gd name="T54" fmla="*/ 142 w 965"/>
                <a:gd name="T55" fmla="*/ 141 h 964"/>
                <a:gd name="T56" fmla="*/ 194 w 965"/>
                <a:gd name="T57" fmla="*/ 95 h 964"/>
                <a:gd name="T58" fmla="*/ 253 w 965"/>
                <a:gd name="T59" fmla="*/ 58 h 964"/>
                <a:gd name="T60" fmla="*/ 317 w 965"/>
                <a:gd name="T61" fmla="*/ 29 h 964"/>
                <a:gd name="T62" fmla="*/ 385 w 965"/>
                <a:gd name="T63" fmla="*/ 10 h 964"/>
                <a:gd name="T64" fmla="*/ 458 w 965"/>
                <a:gd name="T65" fmla="*/ 1 h 964"/>
                <a:gd name="T66" fmla="*/ 507 w 965"/>
                <a:gd name="T67" fmla="*/ 1 h 964"/>
                <a:gd name="T68" fmla="*/ 580 w 965"/>
                <a:gd name="T69" fmla="*/ 10 h 964"/>
                <a:gd name="T70" fmla="*/ 648 w 965"/>
                <a:gd name="T71" fmla="*/ 29 h 964"/>
                <a:gd name="T72" fmla="*/ 712 w 965"/>
                <a:gd name="T73" fmla="*/ 58 h 964"/>
                <a:gd name="T74" fmla="*/ 771 w 965"/>
                <a:gd name="T75" fmla="*/ 95 h 964"/>
                <a:gd name="T76" fmla="*/ 823 w 965"/>
                <a:gd name="T77" fmla="*/ 141 h 964"/>
                <a:gd name="T78" fmla="*/ 869 w 965"/>
                <a:gd name="T79" fmla="*/ 193 h 964"/>
                <a:gd name="T80" fmla="*/ 906 w 965"/>
                <a:gd name="T81" fmla="*/ 252 h 964"/>
                <a:gd name="T82" fmla="*/ 935 w 965"/>
                <a:gd name="T83" fmla="*/ 316 h 964"/>
                <a:gd name="T84" fmla="*/ 954 w 965"/>
                <a:gd name="T85" fmla="*/ 384 h 964"/>
                <a:gd name="T86" fmla="*/ 963 w 965"/>
                <a:gd name="T87" fmla="*/ 457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5" h="964">
                  <a:moveTo>
                    <a:pt x="965" y="482"/>
                  </a:moveTo>
                  <a:lnTo>
                    <a:pt x="965" y="482"/>
                  </a:lnTo>
                  <a:lnTo>
                    <a:pt x="963" y="507"/>
                  </a:lnTo>
                  <a:lnTo>
                    <a:pt x="962" y="531"/>
                  </a:lnTo>
                  <a:lnTo>
                    <a:pt x="959" y="555"/>
                  </a:lnTo>
                  <a:lnTo>
                    <a:pt x="954" y="579"/>
                  </a:lnTo>
                  <a:lnTo>
                    <a:pt x="950" y="602"/>
                  </a:lnTo>
                  <a:lnTo>
                    <a:pt x="943" y="625"/>
                  </a:lnTo>
                  <a:lnTo>
                    <a:pt x="935" y="647"/>
                  </a:lnTo>
                  <a:lnTo>
                    <a:pt x="927" y="669"/>
                  </a:lnTo>
                  <a:lnTo>
                    <a:pt x="917" y="691"/>
                  </a:lnTo>
                  <a:lnTo>
                    <a:pt x="906" y="712"/>
                  </a:lnTo>
                  <a:lnTo>
                    <a:pt x="894" y="731"/>
                  </a:lnTo>
                  <a:lnTo>
                    <a:pt x="882" y="751"/>
                  </a:lnTo>
                  <a:lnTo>
                    <a:pt x="869" y="770"/>
                  </a:lnTo>
                  <a:lnTo>
                    <a:pt x="854" y="789"/>
                  </a:lnTo>
                  <a:lnTo>
                    <a:pt x="839" y="806"/>
                  </a:lnTo>
                  <a:lnTo>
                    <a:pt x="823" y="822"/>
                  </a:lnTo>
                  <a:lnTo>
                    <a:pt x="807" y="838"/>
                  </a:lnTo>
                  <a:lnTo>
                    <a:pt x="789" y="853"/>
                  </a:lnTo>
                  <a:lnTo>
                    <a:pt x="771" y="868"/>
                  </a:lnTo>
                  <a:lnTo>
                    <a:pt x="751" y="881"/>
                  </a:lnTo>
                  <a:lnTo>
                    <a:pt x="732" y="894"/>
                  </a:lnTo>
                  <a:lnTo>
                    <a:pt x="712" y="905"/>
                  </a:lnTo>
                  <a:lnTo>
                    <a:pt x="692" y="917"/>
                  </a:lnTo>
                  <a:lnTo>
                    <a:pt x="670" y="926"/>
                  </a:lnTo>
                  <a:lnTo>
                    <a:pt x="648" y="934"/>
                  </a:lnTo>
                  <a:lnTo>
                    <a:pt x="626" y="942"/>
                  </a:lnTo>
                  <a:lnTo>
                    <a:pt x="603" y="949"/>
                  </a:lnTo>
                  <a:lnTo>
                    <a:pt x="580" y="954"/>
                  </a:lnTo>
                  <a:lnTo>
                    <a:pt x="556" y="958"/>
                  </a:lnTo>
                  <a:lnTo>
                    <a:pt x="531" y="962"/>
                  </a:lnTo>
                  <a:lnTo>
                    <a:pt x="507" y="963"/>
                  </a:lnTo>
                  <a:lnTo>
                    <a:pt x="483" y="964"/>
                  </a:lnTo>
                  <a:lnTo>
                    <a:pt x="483" y="964"/>
                  </a:lnTo>
                  <a:lnTo>
                    <a:pt x="458" y="963"/>
                  </a:lnTo>
                  <a:lnTo>
                    <a:pt x="433" y="962"/>
                  </a:lnTo>
                  <a:lnTo>
                    <a:pt x="409" y="958"/>
                  </a:lnTo>
                  <a:lnTo>
                    <a:pt x="385" y="954"/>
                  </a:lnTo>
                  <a:lnTo>
                    <a:pt x="362" y="949"/>
                  </a:lnTo>
                  <a:lnTo>
                    <a:pt x="339" y="942"/>
                  </a:lnTo>
                  <a:lnTo>
                    <a:pt x="317" y="934"/>
                  </a:lnTo>
                  <a:lnTo>
                    <a:pt x="295" y="926"/>
                  </a:lnTo>
                  <a:lnTo>
                    <a:pt x="273" y="917"/>
                  </a:lnTo>
                  <a:lnTo>
                    <a:pt x="253" y="905"/>
                  </a:lnTo>
                  <a:lnTo>
                    <a:pt x="233" y="894"/>
                  </a:lnTo>
                  <a:lnTo>
                    <a:pt x="213" y="881"/>
                  </a:lnTo>
                  <a:lnTo>
                    <a:pt x="194" y="868"/>
                  </a:lnTo>
                  <a:lnTo>
                    <a:pt x="177" y="853"/>
                  </a:lnTo>
                  <a:lnTo>
                    <a:pt x="158" y="838"/>
                  </a:lnTo>
                  <a:lnTo>
                    <a:pt x="142" y="822"/>
                  </a:lnTo>
                  <a:lnTo>
                    <a:pt x="126" y="806"/>
                  </a:lnTo>
                  <a:lnTo>
                    <a:pt x="111" y="789"/>
                  </a:lnTo>
                  <a:lnTo>
                    <a:pt x="97" y="770"/>
                  </a:lnTo>
                  <a:lnTo>
                    <a:pt x="83" y="751"/>
                  </a:lnTo>
                  <a:lnTo>
                    <a:pt x="71" y="731"/>
                  </a:lnTo>
                  <a:lnTo>
                    <a:pt x="59" y="712"/>
                  </a:lnTo>
                  <a:lnTo>
                    <a:pt x="49" y="691"/>
                  </a:lnTo>
                  <a:lnTo>
                    <a:pt x="38" y="669"/>
                  </a:lnTo>
                  <a:lnTo>
                    <a:pt x="30" y="647"/>
                  </a:lnTo>
                  <a:lnTo>
                    <a:pt x="22" y="625"/>
                  </a:lnTo>
                  <a:lnTo>
                    <a:pt x="16" y="602"/>
                  </a:lnTo>
                  <a:lnTo>
                    <a:pt x="11" y="579"/>
                  </a:lnTo>
                  <a:lnTo>
                    <a:pt x="6" y="555"/>
                  </a:lnTo>
                  <a:lnTo>
                    <a:pt x="4" y="531"/>
                  </a:lnTo>
                  <a:lnTo>
                    <a:pt x="1" y="507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1" y="457"/>
                  </a:lnTo>
                  <a:lnTo>
                    <a:pt x="4" y="433"/>
                  </a:lnTo>
                  <a:lnTo>
                    <a:pt x="6" y="409"/>
                  </a:lnTo>
                  <a:lnTo>
                    <a:pt x="11" y="384"/>
                  </a:lnTo>
                  <a:lnTo>
                    <a:pt x="16" y="361"/>
                  </a:lnTo>
                  <a:lnTo>
                    <a:pt x="22" y="338"/>
                  </a:lnTo>
                  <a:lnTo>
                    <a:pt x="30" y="316"/>
                  </a:lnTo>
                  <a:lnTo>
                    <a:pt x="38" y="295"/>
                  </a:lnTo>
                  <a:lnTo>
                    <a:pt x="49" y="273"/>
                  </a:lnTo>
                  <a:lnTo>
                    <a:pt x="59" y="252"/>
                  </a:lnTo>
                  <a:lnTo>
                    <a:pt x="71" y="232"/>
                  </a:lnTo>
                  <a:lnTo>
                    <a:pt x="83" y="213"/>
                  </a:lnTo>
                  <a:lnTo>
                    <a:pt x="97" y="193"/>
                  </a:lnTo>
                  <a:lnTo>
                    <a:pt x="111" y="176"/>
                  </a:lnTo>
                  <a:lnTo>
                    <a:pt x="126" y="157"/>
                  </a:lnTo>
                  <a:lnTo>
                    <a:pt x="142" y="141"/>
                  </a:lnTo>
                  <a:lnTo>
                    <a:pt x="158" y="125"/>
                  </a:lnTo>
                  <a:lnTo>
                    <a:pt x="177" y="110"/>
                  </a:lnTo>
                  <a:lnTo>
                    <a:pt x="194" y="95"/>
                  </a:lnTo>
                  <a:lnTo>
                    <a:pt x="213" y="82"/>
                  </a:lnTo>
                  <a:lnTo>
                    <a:pt x="233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7" y="29"/>
                  </a:lnTo>
                  <a:lnTo>
                    <a:pt x="339" y="21"/>
                  </a:lnTo>
                  <a:lnTo>
                    <a:pt x="362" y="16"/>
                  </a:lnTo>
                  <a:lnTo>
                    <a:pt x="385" y="10"/>
                  </a:lnTo>
                  <a:lnTo>
                    <a:pt x="409" y="5"/>
                  </a:lnTo>
                  <a:lnTo>
                    <a:pt x="433" y="3"/>
                  </a:lnTo>
                  <a:lnTo>
                    <a:pt x="458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507" y="1"/>
                  </a:lnTo>
                  <a:lnTo>
                    <a:pt x="531" y="3"/>
                  </a:lnTo>
                  <a:lnTo>
                    <a:pt x="556" y="5"/>
                  </a:lnTo>
                  <a:lnTo>
                    <a:pt x="580" y="10"/>
                  </a:lnTo>
                  <a:lnTo>
                    <a:pt x="603" y="16"/>
                  </a:lnTo>
                  <a:lnTo>
                    <a:pt x="626" y="21"/>
                  </a:lnTo>
                  <a:lnTo>
                    <a:pt x="648" y="29"/>
                  </a:lnTo>
                  <a:lnTo>
                    <a:pt x="670" y="38"/>
                  </a:lnTo>
                  <a:lnTo>
                    <a:pt x="692" y="48"/>
                  </a:lnTo>
                  <a:lnTo>
                    <a:pt x="712" y="58"/>
                  </a:lnTo>
                  <a:lnTo>
                    <a:pt x="732" y="70"/>
                  </a:lnTo>
                  <a:lnTo>
                    <a:pt x="751" y="82"/>
                  </a:lnTo>
                  <a:lnTo>
                    <a:pt x="771" y="95"/>
                  </a:lnTo>
                  <a:lnTo>
                    <a:pt x="789" y="110"/>
                  </a:lnTo>
                  <a:lnTo>
                    <a:pt x="807" y="125"/>
                  </a:lnTo>
                  <a:lnTo>
                    <a:pt x="823" y="141"/>
                  </a:lnTo>
                  <a:lnTo>
                    <a:pt x="839" y="157"/>
                  </a:lnTo>
                  <a:lnTo>
                    <a:pt x="854" y="176"/>
                  </a:lnTo>
                  <a:lnTo>
                    <a:pt x="869" y="193"/>
                  </a:lnTo>
                  <a:lnTo>
                    <a:pt x="882" y="213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50" y="361"/>
                  </a:lnTo>
                  <a:lnTo>
                    <a:pt x="954" y="384"/>
                  </a:lnTo>
                  <a:lnTo>
                    <a:pt x="959" y="409"/>
                  </a:lnTo>
                  <a:lnTo>
                    <a:pt x="962" y="433"/>
                  </a:lnTo>
                  <a:lnTo>
                    <a:pt x="963" y="457"/>
                  </a:lnTo>
                  <a:lnTo>
                    <a:pt x="965" y="482"/>
                  </a:lnTo>
                  <a:lnTo>
                    <a:pt x="965" y="482"/>
                  </a:lnTo>
                  <a:close/>
                </a:path>
              </a:pathLst>
            </a:cu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672" y="1966"/>
              <a:ext cx="198" cy="198"/>
            </a:xfrm>
            <a:custGeom>
              <a:avLst/>
              <a:gdLst>
                <a:gd name="T0" fmla="*/ 179 w 396"/>
                <a:gd name="T1" fmla="*/ 396 h 397"/>
                <a:gd name="T2" fmla="*/ 122 w 396"/>
                <a:gd name="T3" fmla="*/ 382 h 397"/>
                <a:gd name="T4" fmla="*/ 73 w 396"/>
                <a:gd name="T5" fmla="*/ 352 h 397"/>
                <a:gd name="T6" fmla="*/ 45 w 396"/>
                <a:gd name="T7" fmla="*/ 324 h 397"/>
                <a:gd name="T8" fmla="*/ 15 w 396"/>
                <a:gd name="T9" fmla="*/ 273 h 397"/>
                <a:gd name="T10" fmla="*/ 1 w 396"/>
                <a:gd name="T11" fmla="*/ 218 h 397"/>
                <a:gd name="T12" fmla="*/ 4 w 396"/>
                <a:gd name="T13" fmla="*/ 160 h 397"/>
                <a:gd name="T14" fmla="*/ 23 w 396"/>
                <a:gd name="T15" fmla="*/ 106 h 397"/>
                <a:gd name="T16" fmla="*/ 58 w 396"/>
                <a:gd name="T17" fmla="*/ 59 h 397"/>
                <a:gd name="T18" fmla="*/ 89 w 396"/>
                <a:gd name="T19" fmla="*/ 34 h 397"/>
                <a:gd name="T20" fmla="*/ 141 w 396"/>
                <a:gd name="T21" fmla="*/ 10 h 397"/>
                <a:gd name="T22" fmla="*/ 198 w 396"/>
                <a:gd name="T23" fmla="*/ 0 h 397"/>
                <a:gd name="T24" fmla="*/ 237 w 396"/>
                <a:gd name="T25" fmla="*/ 4 h 397"/>
                <a:gd name="T26" fmla="*/ 292 w 396"/>
                <a:gd name="T27" fmla="*/ 23 h 397"/>
                <a:gd name="T28" fmla="*/ 339 w 396"/>
                <a:gd name="T29" fmla="*/ 59 h 397"/>
                <a:gd name="T30" fmla="*/ 364 w 396"/>
                <a:gd name="T31" fmla="*/ 89 h 397"/>
                <a:gd name="T32" fmla="*/ 388 w 396"/>
                <a:gd name="T33" fmla="*/ 142 h 397"/>
                <a:gd name="T34" fmla="*/ 396 w 396"/>
                <a:gd name="T35" fmla="*/ 199 h 397"/>
                <a:gd name="T36" fmla="*/ 388 w 396"/>
                <a:gd name="T37" fmla="*/ 255 h 397"/>
                <a:gd name="T38" fmla="*/ 364 w 396"/>
                <a:gd name="T39" fmla="*/ 308 h 397"/>
                <a:gd name="T40" fmla="*/ 339 w 396"/>
                <a:gd name="T41" fmla="*/ 339 h 397"/>
                <a:gd name="T42" fmla="*/ 292 w 396"/>
                <a:gd name="T43" fmla="*/ 374 h 397"/>
                <a:gd name="T44" fmla="*/ 237 w 396"/>
                <a:gd name="T45" fmla="*/ 393 h 397"/>
                <a:gd name="T46" fmla="*/ 198 w 396"/>
                <a:gd name="T47" fmla="*/ 397 h 397"/>
                <a:gd name="T48" fmla="*/ 180 w 396"/>
                <a:gd name="T49" fmla="*/ 12 h 397"/>
                <a:gd name="T50" fmla="*/ 127 w 396"/>
                <a:gd name="T51" fmla="*/ 26 h 397"/>
                <a:gd name="T52" fmla="*/ 80 w 396"/>
                <a:gd name="T53" fmla="*/ 53 h 397"/>
                <a:gd name="T54" fmla="*/ 53 w 396"/>
                <a:gd name="T55" fmla="*/ 80 h 397"/>
                <a:gd name="T56" fmla="*/ 24 w 396"/>
                <a:gd name="T57" fmla="*/ 128 h 397"/>
                <a:gd name="T58" fmla="*/ 12 w 396"/>
                <a:gd name="T59" fmla="*/ 181 h 397"/>
                <a:gd name="T60" fmla="*/ 14 w 396"/>
                <a:gd name="T61" fmla="*/ 234 h 397"/>
                <a:gd name="T62" fmla="*/ 32 w 396"/>
                <a:gd name="T63" fmla="*/ 286 h 397"/>
                <a:gd name="T64" fmla="*/ 66 w 396"/>
                <a:gd name="T65" fmla="*/ 331 h 397"/>
                <a:gd name="T66" fmla="*/ 95 w 396"/>
                <a:gd name="T67" fmla="*/ 355 h 397"/>
                <a:gd name="T68" fmla="*/ 144 w 396"/>
                <a:gd name="T69" fmla="*/ 378 h 397"/>
                <a:gd name="T70" fmla="*/ 198 w 396"/>
                <a:gd name="T71" fmla="*/ 386 h 397"/>
                <a:gd name="T72" fmla="*/ 235 w 396"/>
                <a:gd name="T73" fmla="*/ 383 h 397"/>
                <a:gd name="T74" fmla="*/ 287 w 396"/>
                <a:gd name="T75" fmla="*/ 364 h 397"/>
                <a:gd name="T76" fmla="*/ 331 w 396"/>
                <a:gd name="T77" fmla="*/ 331 h 397"/>
                <a:gd name="T78" fmla="*/ 355 w 396"/>
                <a:gd name="T79" fmla="*/ 302 h 397"/>
                <a:gd name="T80" fmla="*/ 378 w 396"/>
                <a:gd name="T81" fmla="*/ 253 h 397"/>
                <a:gd name="T82" fmla="*/ 386 w 396"/>
                <a:gd name="T83" fmla="*/ 199 h 397"/>
                <a:gd name="T84" fmla="*/ 378 w 396"/>
                <a:gd name="T85" fmla="*/ 146 h 397"/>
                <a:gd name="T86" fmla="*/ 355 w 396"/>
                <a:gd name="T87" fmla="*/ 96 h 397"/>
                <a:gd name="T88" fmla="*/ 331 w 396"/>
                <a:gd name="T89" fmla="*/ 66 h 397"/>
                <a:gd name="T90" fmla="*/ 287 w 396"/>
                <a:gd name="T91" fmla="*/ 34 h 397"/>
                <a:gd name="T92" fmla="*/ 235 w 396"/>
                <a:gd name="T93" fmla="*/ 15 h 397"/>
                <a:gd name="T94" fmla="*/ 198 w 396"/>
                <a:gd name="T95" fmla="*/ 1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6" h="397">
                  <a:moveTo>
                    <a:pt x="198" y="397"/>
                  </a:moveTo>
                  <a:lnTo>
                    <a:pt x="198" y="397"/>
                  </a:lnTo>
                  <a:lnTo>
                    <a:pt x="179" y="396"/>
                  </a:lnTo>
                  <a:lnTo>
                    <a:pt x="159" y="393"/>
                  </a:lnTo>
                  <a:lnTo>
                    <a:pt x="141" y="389"/>
                  </a:lnTo>
                  <a:lnTo>
                    <a:pt x="122" y="382"/>
                  </a:lnTo>
                  <a:lnTo>
                    <a:pt x="105" y="374"/>
                  </a:lnTo>
                  <a:lnTo>
                    <a:pt x="89" y="363"/>
                  </a:lnTo>
                  <a:lnTo>
                    <a:pt x="73" y="352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45" y="324"/>
                  </a:lnTo>
                  <a:lnTo>
                    <a:pt x="32" y="308"/>
                  </a:lnTo>
                  <a:lnTo>
                    <a:pt x="23" y="291"/>
                  </a:lnTo>
                  <a:lnTo>
                    <a:pt x="15" y="273"/>
                  </a:lnTo>
                  <a:lnTo>
                    <a:pt x="8" y="255"/>
                  </a:lnTo>
                  <a:lnTo>
                    <a:pt x="4" y="237"/>
                  </a:lnTo>
                  <a:lnTo>
                    <a:pt x="1" y="218"/>
                  </a:lnTo>
                  <a:lnTo>
                    <a:pt x="0" y="199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8" y="142"/>
                  </a:lnTo>
                  <a:lnTo>
                    <a:pt x="15" y="124"/>
                  </a:lnTo>
                  <a:lnTo>
                    <a:pt x="23" y="106"/>
                  </a:lnTo>
                  <a:lnTo>
                    <a:pt x="32" y="89"/>
                  </a:lnTo>
                  <a:lnTo>
                    <a:pt x="45" y="74"/>
                  </a:lnTo>
                  <a:lnTo>
                    <a:pt x="58" y="59"/>
                  </a:lnTo>
                  <a:lnTo>
                    <a:pt x="58" y="59"/>
                  </a:lnTo>
                  <a:lnTo>
                    <a:pt x="73" y="45"/>
                  </a:lnTo>
                  <a:lnTo>
                    <a:pt x="89" y="34"/>
                  </a:lnTo>
                  <a:lnTo>
                    <a:pt x="105" y="23"/>
                  </a:lnTo>
                  <a:lnTo>
                    <a:pt x="122" y="15"/>
                  </a:lnTo>
                  <a:lnTo>
                    <a:pt x="141" y="10"/>
                  </a:lnTo>
                  <a:lnTo>
                    <a:pt x="159" y="4"/>
                  </a:lnTo>
                  <a:lnTo>
                    <a:pt x="179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2" y="23"/>
                  </a:lnTo>
                  <a:lnTo>
                    <a:pt x="309" y="34"/>
                  </a:lnTo>
                  <a:lnTo>
                    <a:pt x="324" y="45"/>
                  </a:lnTo>
                  <a:lnTo>
                    <a:pt x="339" y="59"/>
                  </a:lnTo>
                  <a:lnTo>
                    <a:pt x="339" y="59"/>
                  </a:lnTo>
                  <a:lnTo>
                    <a:pt x="353" y="74"/>
                  </a:lnTo>
                  <a:lnTo>
                    <a:pt x="364" y="89"/>
                  </a:lnTo>
                  <a:lnTo>
                    <a:pt x="373" y="106"/>
                  </a:lnTo>
                  <a:lnTo>
                    <a:pt x="383" y="124"/>
                  </a:lnTo>
                  <a:lnTo>
                    <a:pt x="388" y="142"/>
                  </a:lnTo>
                  <a:lnTo>
                    <a:pt x="393" y="160"/>
                  </a:lnTo>
                  <a:lnTo>
                    <a:pt x="395" y="180"/>
                  </a:lnTo>
                  <a:lnTo>
                    <a:pt x="396" y="199"/>
                  </a:lnTo>
                  <a:lnTo>
                    <a:pt x="395" y="218"/>
                  </a:lnTo>
                  <a:lnTo>
                    <a:pt x="393" y="237"/>
                  </a:lnTo>
                  <a:lnTo>
                    <a:pt x="388" y="255"/>
                  </a:lnTo>
                  <a:lnTo>
                    <a:pt x="383" y="273"/>
                  </a:lnTo>
                  <a:lnTo>
                    <a:pt x="373" y="291"/>
                  </a:lnTo>
                  <a:lnTo>
                    <a:pt x="364" y="308"/>
                  </a:lnTo>
                  <a:lnTo>
                    <a:pt x="353" y="324"/>
                  </a:lnTo>
                  <a:lnTo>
                    <a:pt x="339" y="339"/>
                  </a:lnTo>
                  <a:lnTo>
                    <a:pt x="339" y="339"/>
                  </a:lnTo>
                  <a:lnTo>
                    <a:pt x="324" y="352"/>
                  </a:lnTo>
                  <a:lnTo>
                    <a:pt x="309" y="363"/>
                  </a:lnTo>
                  <a:lnTo>
                    <a:pt x="292" y="374"/>
                  </a:lnTo>
                  <a:lnTo>
                    <a:pt x="274" y="382"/>
                  </a:lnTo>
                  <a:lnTo>
                    <a:pt x="256" y="389"/>
                  </a:lnTo>
                  <a:lnTo>
                    <a:pt x="237" y="393"/>
                  </a:lnTo>
                  <a:lnTo>
                    <a:pt x="218" y="396"/>
                  </a:lnTo>
                  <a:lnTo>
                    <a:pt x="198" y="397"/>
                  </a:lnTo>
                  <a:lnTo>
                    <a:pt x="198" y="397"/>
                  </a:lnTo>
                  <a:close/>
                  <a:moveTo>
                    <a:pt x="198" y="11"/>
                  </a:moveTo>
                  <a:lnTo>
                    <a:pt x="198" y="11"/>
                  </a:lnTo>
                  <a:lnTo>
                    <a:pt x="180" y="12"/>
                  </a:lnTo>
                  <a:lnTo>
                    <a:pt x="161" y="15"/>
                  </a:lnTo>
                  <a:lnTo>
                    <a:pt x="144" y="19"/>
                  </a:lnTo>
                  <a:lnTo>
                    <a:pt x="127" y="26"/>
                  </a:lnTo>
                  <a:lnTo>
                    <a:pt x="111" y="34"/>
                  </a:lnTo>
                  <a:lnTo>
                    <a:pt x="95" y="43"/>
                  </a:lnTo>
                  <a:lnTo>
                    <a:pt x="80" y="53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53" y="80"/>
                  </a:lnTo>
                  <a:lnTo>
                    <a:pt x="42" y="96"/>
                  </a:lnTo>
                  <a:lnTo>
                    <a:pt x="32" y="111"/>
                  </a:lnTo>
                  <a:lnTo>
                    <a:pt x="24" y="128"/>
                  </a:lnTo>
                  <a:lnTo>
                    <a:pt x="19" y="146"/>
                  </a:lnTo>
                  <a:lnTo>
                    <a:pt x="14" y="163"/>
                  </a:lnTo>
                  <a:lnTo>
                    <a:pt x="12" y="181"/>
                  </a:lnTo>
                  <a:lnTo>
                    <a:pt x="12" y="199"/>
                  </a:lnTo>
                  <a:lnTo>
                    <a:pt x="12" y="217"/>
                  </a:lnTo>
                  <a:lnTo>
                    <a:pt x="14" y="234"/>
                  </a:lnTo>
                  <a:lnTo>
                    <a:pt x="19" y="253"/>
                  </a:lnTo>
                  <a:lnTo>
                    <a:pt x="24" y="269"/>
                  </a:lnTo>
                  <a:lnTo>
                    <a:pt x="32" y="286"/>
                  </a:lnTo>
                  <a:lnTo>
                    <a:pt x="42" y="302"/>
                  </a:lnTo>
                  <a:lnTo>
                    <a:pt x="53" y="317"/>
                  </a:lnTo>
                  <a:lnTo>
                    <a:pt x="66" y="331"/>
                  </a:lnTo>
                  <a:lnTo>
                    <a:pt x="66" y="331"/>
                  </a:lnTo>
                  <a:lnTo>
                    <a:pt x="80" y="344"/>
                  </a:lnTo>
                  <a:lnTo>
                    <a:pt x="95" y="355"/>
                  </a:lnTo>
                  <a:lnTo>
                    <a:pt x="111" y="364"/>
                  </a:lnTo>
                  <a:lnTo>
                    <a:pt x="127" y="372"/>
                  </a:lnTo>
                  <a:lnTo>
                    <a:pt x="144" y="378"/>
                  </a:lnTo>
                  <a:lnTo>
                    <a:pt x="161" y="383"/>
                  </a:lnTo>
                  <a:lnTo>
                    <a:pt x="180" y="385"/>
                  </a:lnTo>
                  <a:lnTo>
                    <a:pt x="198" y="386"/>
                  </a:lnTo>
                  <a:lnTo>
                    <a:pt x="198" y="386"/>
                  </a:lnTo>
                  <a:lnTo>
                    <a:pt x="217" y="385"/>
                  </a:lnTo>
                  <a:lnTo>
                    <a:pt x="235" y="383"/>
                  </a:lnTo>
                  <a:lnTo>
                    <a:pt x="254" y="378"/>
                  </a:lnTo>
                  <a:lnTo>
                    <a:pt x="270" y="372"/>
                  </a:lnTo>
                  <a:lnTo>
                    <a:pt x="287" y="364"/>
                  </a:lnTo>
                  <a:lnTo>
                    <a:pt x="302" y="355"/>
                  </a:lnTo>
                  <a:lnTo>
                    <a:pt x="317" y="344"/>
                  </a:lnTo>
                  <a:lnTo>
                    <a:pt x="331" y="331"/>
                  </a:lnTo>
                  <a:lnTo>
                    <a:pt x="331" y="331"/>
                  </a:lnTo>
                  <a:lnTo>
                    <a:pt x="343" y="317"/>
                  </a:lnTo>
                  <a:lnTo>
                    <a:pt x="355" y="302"/>
                  </a:lnTo>
                  <a:lnTo>
                    <a:pt x="364" y="286"/>
                  </a:lnTo>
                  <a:lnTo>
                    <a:pt x="372" y="269"/>
                  </a:lnTo>
                  <a:lnTo>
                    <a:pt x="378" y="253"/>
                  </a:lnTo>
                  <a:lnTo>
                    <a:pt x="383" y="234"/>
                  </a:lnTo>
                  <a:lnTo>
                    <a:pt x="385" y="217"/>
                  </a:lnTo>
                  <a:lnTo>
                    <a:pt x="386" y="199"/>
                  </a:lnTo>
                  <a:lnTo>
                    <a:pt x="385" y="181"/>
                  </a:lnTo>
                  <a:lnTo>
                    <a:pt x="383" y="163"/>
                  </a:lnTo>
                  <a:lnTo>
                    <a:pt x="378" y="146"/>
                  </a:lnTo>
                  <a:lnTo>
                    <a:pt x="372" y="128"/>
                  </a:lnTo>
                  <a:lnTo>
                    <a:pt x="364" y="111"/>
                  </a:lnTo>
                  <a:lnTo>
                    <a:pt x="355" y="96"/>
                  </a:lnTo>
                  <a:lnTo>
                    <a:pt x="343" y="80"/>
                  </a:lnTo>
                  <a:lnTo>
                    <a:pt x="331" y="66"/>
                  </a:lnTo>
                  <a:lnTo>
                    <a:pt x="331" y="66"/>
                  </a:lnTo>
                  <a:lnTo>
                    <a:pt x="317" y="53"/>
                  </a:lnTo>
                  <a:lnTo>
                    <a:pt x="302" y="43"/>
                  </a:lnTo>
                  <a:lnTo>
                    <a:pt x="287" y="34"/>
                  </a:lnTo>
                  <a:lnTo>
                    <a:pt x="270" y="26"/>
                  </a:lnTo>
                  <a:lnTo>
                    <a:pt x="254" y="19"/>
                  </a:lnTo>
                  <a:lnTo>
                    <a:pt x="235" y="15"/>
                  </a:lnTo>
                  <a:lnTo>
                    <a:pt x="217" y="12"/>
                  </a:lnTo>
                  <a:lnTo>
                    <a:pt x="198" y="11"/>
                  </a:lnTo>
                  <a:lnTo>
                    <a:pt x="19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0"/>
            <p:cNvSpPr>
              <a:spLocks noEditPoints="1"/>
            </p:cNvSpPr>
            <p:nvPr userDrawn="1"/>
          </p:nvSpPr>
          <p:spPr bwMode="auto">
            <a:xfrm>
              <a:off x="2688" y="1981"/>
              <a:ext cx="167" cy="167"/>
            </a:xfrm>
            <a:custGeom>
              <a:avLst/>
              <a:gdLst>
                <a:gd name="T0" fmla="*/ 151 w 334"/>
                <a:gd name="T1" fmla="*/ 335 h 335"/>
                <a:gd name="T2" fmla="*/ 104 w 334"/>
                <a:gd name="T3" fmla="*/ 322 h 335"/>
                <a:gd name="T4" fmla="*/ 61 w 334"/>
                <a:gd name="T5" fmla="*/ 298 h 335"/>
                <a:gd name="T6" fmla="*/ 38 w 334"/>
                <a:gd name="T7" fmla="*/ 274 h 335"/>
                <a:gd name="T8" fmla="*/ 13 w 334"/>
                <a:gd name="T9" fmla="*/ 232 h 335"/>
                <a:gd name="T10" fmla="*/ 1 w 334"/>
                <a:gd name="T11" fmla="*/ 185 h 335"/>
                <a:gd name="T12" fmla="*/ 1 w 334"/>
                <a:gd name="T13" fmla="*/ 151 h 335"/>
                <a:gd name="T14" fmla="*/ 13 w 334"/>
                <a:gd name="T15" fmla="*/ 104 h 335"/>
                <a:gd name="T16" fmla="*/ 38 w 334"/>
                <a:gd name="T17" fmla="*/ 61 h 335"/>
                <a:gd name="T18" fmla="*/ 61 w 334"/>
                <a:gd name="T19" fmla="*/ 38 h 335"/>
                <a:gd name="T20" fmla="*/ 104 w 334"/>
                <a:gd name="T21" fmla="*/ 13 h 335"/>
                <a:gd name="T22" fmla="*/ 151 w 334"/>
                <a:gd name="T23" fmla="*/ 2 h 335"/>
                <a:gd name="T24" fmla="*/ 185 w 334"/>
                <a:gd name="T25" fmla="*/ 2 h 335"/>
                <a:gd name="T26" fmla="*/ 232 w 334"/>
                <a:gd name="T27" fmla="*/ 13 h 335"/>
                <a:gd name="T28" fmla="*/ 273 w 334"/>
                <a:gd name="T29" fmla="*/ 38 h 335"/>
                <a:gd name="T30" fmla="*/ 297 w 334"/>
                <a:gd name="T31" fmla="*/ 61 h 335"/>
                <a:gd name="T32" fmla="*/ 322 w 334"/>
                <a:gd name="T33" fmla="*/ 104 h 335"/>
                <a:gd name="T34" fmla="*/ 334 w 334"/>
                <a:gd name="T35" fmla="*/ 151 h 335"/>
                <a:gd name="T36" fmla="*/ 334 w 334"/>
                <a:gd name="T37" fmla="*/ 185 h 335"/>
                <a:gd name="T38" fmla="*/ 322 w 334"/>
                <a:gd name="T39" fmla="*/ 232 h 335"/>
                <a:gd name="T40" fmla="*/ 297 w 334"/>
                <a:gd name="T41" fmla="*/ 274 h 335"/>
                <a:gd name="T42" fmla="*/ 273 w 334"/>
                <a:gd name="T43" fmla="*/ 298 h 335"/>
                <a:gd name="T44" fmla="*/ 232 w 334"/>
                <a:gd name="T45" fmla="*/ 322 h 335"/>
                <a:gd name="T46" fmla="*/ 185 w 334"/>
                <a:gd name="T47" fmla="*/ 335 h 335"/>
                <a:gd name="T48" fmla="*/ 167 w 334"/>
                <a:gd name="T49" fmla="*/ 11 h 335"/>
                <a:gd name="T50" fmla="*/ 136 w 334"/>
                <a:gd name="T51" fmla="*/ 14 h 335"/>
                <a:gd name="T52" fmla="*/ 94 w 334"/>
                <a:gd name="T53" fmla="*/ 29 h 335"/>
                <a:gd name="T54" fmla="*/ 57 w 334"/>
                <a:gd name="T55" fmla="*/ 57 h 335"/>
                <a:gd name="T56" fmla="*/ 37 w 334"/>
                <a:gd name="T57" fmla="*/ 81 h 335"/>
                <a:gd name="T58" fmla="*/ 18 w 334"/>
                <a:gd name="T59" fmla="*/ 123 h 335"/>
                <a:gd name="T60" fmla="*/ 11 w 334"/>
                <a:gd name="T61" fmla="*/ 168 h 335"/>
                <a:gd name="T62" fmla="*/ 14 w 334"/>
                <a:gd name="T63" fmla="*/ 199 h 335"/>
                <a:gd name="T64" fmla="*/ 29 w 334"/>
                <a:gd name="T65" fmla="*/ 241 h 335"/>
                <a:gd name="T66" fmla="*/ 57 w 334"/>
                <a:gd name="T67" fmla="*/ 278 h 335"/>
                <a:gd name="T68" fmla="*/ 81 w 334"/>
                <a:gd name="T69" fmla="*/ 298 h 335"/>
                <a:gd name="T70" fmla="*/ 122 w 334"/>
                <a:gd name="T71" fmla="*/ 317 h 335"/>
                <a:gd name="T72" fmla="*/ 167 w 334"/>
                <a:gd name="T73" fmla="*/ 324 h 335"/>
                <a:gd name="T74" fmla="*/ 198 w 334"/>
                <a:gd name="T75" fmla="*/ 321 h 335"/>
                <a:gd name="T76" fmla="*/ 241 w 334"/>
                <a:gd name="T77" fmla="*/ 306 h 335"/>
                <a:gd name="T78" fmla="*/ 278 w 334"/>
                <a:gd name="T79" fmla="*/ 278 h 335"/>
                <a:gd name="T80" fmla="*/ 297 w 334"/>
                <a:gd name="T81" fmla="*/ 255 h 335"/>
                <a:gd name="T82" fmla="*/ 317 w 334"/>
                <a:gd name="T83" fmla="*/ 214 h 335"/>
                <a:gd name="T84" fmla="*/ 324 w 334"/>
                <a:gd name="T85" fmla="*/ 168 h 335"/>
                <a:gd name="T86" fmla="*/ 320 w 334"/>
                <a:gd name="T87" fmla="*/ 136 h 335"/>
                <a:gd name="T88" fmla="*/ 306 w 334"/>
                <a:gd name="T89" fmla="*/ 94 h 335"/>
                <a:gd name="T90" fmla="*/ 278 w 334"/>
                <a:gd name="T91" fmla="*/ 57 h 335"/>
                <a:gd name="T92" fmla="*/ 254 w 334"/>
                <a:gd name="T93" fmla="*/ 37 h 335"/>
                <a:gd name="T94" fmla="*/ 213 w 334"/>
                <a:gd name="T95" fmla="*/ 18 h 335"/>
                <a:gd name="T96" fmla="*/ 167 w 334"/>
                <a:gd name="T97" fmla="*/ 1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35">
                  <a:moveTo>
                    <a:pt x="167" y="335"/>
                  </a:moveTo>
                  <a:lnTo>
                    <a:pt x="167" y="335"/>
                  </a:lnTo>
                  <a:lnTo>
                    <a:pt x="151" y="335"/>
                  </a:lnTo>
                  <a:lnTo>
                    <a:pt x="135" y="332"/>
                  </a:lnTo>
                  <a:lnTo>
                    <a:pt x="119" y="328"/>
                  </a:lnTo>
                  <a:lnTo>
                    <a:pt x="104" y="322"/>
                  </a:lnTo>
                  <a:lnTo>
                    <a:pt x="89" y="315"/>
                  </a:lnTo>
                  <a:lnTo>
                    <a:pt x="75" y="307"/>
                  </a:lnTo>
                  <a:lnTo>
                    <a:pt x="61" y="298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38" y="274"/>
                  </a:lnTo>
                  <a:lnTo>
                    <a:pt x="28" y="261"/>
                  </a:lnTo>
                  <a:lnTo>
                    <a:pt x="20" y="247"/>
                  </a:lnTo>
                  <a:lnTo>
                    <a:pt x="13" y="232"/>
                  </a:lnTo>
                  <a:lnTo>
                    <a:pt x="7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" y="151"/>
                  </a:lnTo>
                  <a:lnTo>
                    <a:pt x="4" y="135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9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9" y="20"/>
                  </a:lnTo>
                  <a:lnTo>
                    <a:pt x="104" y="13"/>
                  </a:lnTo>
                  <a:lnTo>
                    <a:pt x="119" y="7"/>
                  </a:lnTo>
                  <a:lnTo>
                    <a:pt x="135" y="4"/>
                  </a:lnTo>
                  <a:lnTo>
                    <a:pt x="151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85" y="2"/>
                  </a:lnTo>
                  <a:lnTo>
                    <a:pt x="201" y="4"/>
                  </a:lnTo>
                  <a:lnTo>
                    <a:pt x="216" y="7"/>
                  </a:lnTo>
                  <a:lnTo>
                    <a:pt x="232" y="13"/>
                  </a:lnTo>
                  <a:lnTo>
                    <a:pt x="247" y="20"/>
                  </a:lnTo>
                  <a:lnTo>
                    <a:pt x="261" y="28"/>
                  </a:lnTo>
                  <a:lnTo>
                    <a:pt x="273" y="38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7" y="61"/>
                  </a:lnTo>
                  <a:lnTo>
                    <a:pt x="307" y="75"/>
                  </a:lnTo>
                  <a:lnTo>
                    <a:pt x="315" y="89"/>
                  </a:lnTo>
                  <a:lnTo>
                    <a:pt x="322" y="104"/>
                  </a:lnTo>
                  <a:lnTo>
                    <a:pt x="327" y="119"/>
                  </a:lnTo>
                  <a:lnTo>
                    <a:pt x="332" y="135"/>
                  </a:lnTo>
                  <a:lnTo>
                    <a:pt x="334" y="151"/>
                  </a:lnTo>
                  <a:lnTo>
                    <a:pt x="334" y="168"/>
                  </a:lnTo>
                  <a:lnTo>
                    <a:pt x="334" y="168"/>
                  </a:lnTo>
                  <a:lnTo>
                    <a:pt x="334" y="185"/>
                  </a:lnTo>
                  <a:lnTo>
                    <a:pt x="332" y="201"/>
                  </a:lnTo>
                  <a:lnTo>
                    <a:pt x="327" y="216"/>
                  </a:lnTo>
                  <a:lnTo>
                    <a:pt x="322" y="232"/>
                  </a:lnTo>
                  <a:lnTo>
                    <a:pt x="315" y="247"/>
                  </a:lnTo>
                  <a:lnTo>
                    <a:pt x="307" y="261"/>
                  </a:lnTo>
                  <a:lnTo>
                    <a:pt x="297" y="274"/>
                  </a:lnTo>
                  <a:lnTo>
                    <a:pt x="286" y="286"/>
                  </a:lnTo>
                  <a:lnTo>
                    <a:pt x="286" y="286"/>
                  </a:lnTo>
                  <a:lnTo>
                    <a:pt x="273" y="298"/>
                  </a:lnTo>
                  <a:lnTo>
                    <a:pt x="261" y="307"/>
                  </a:lnTo>
                  <a:lnTo>
                    <a:pt x="247" y="315"/>
                  </a:lnTo>
                  <a:lnTo>
                    <a:pt x="232" y="322"/>
                  </a:lnTo>
                  <a:lnTo>
                    <a:pt x="216" y="328"/>
                  </a:lnTo>
                  <a:lnTo>
                    <a:pt x="201" y="332"/>
                  </a:lnTo>
                  <a:lnTo>
                    <a:pt x="185" y="335"/>
                  </a:lnTo>
                  <a:lnTo>
                    <a:pt x="167" y="335"/>
                  </a:lnTo>
                  <a:lnTo>
                    <a:pt x="167" y="335"/>
                  </a:lnTo>
                  <a:close/>
                  <a:moveTo>
                    <a:pt x="167" y="11"/>
                  </a:moveTo>
                  <a:lnTo>
                    <a:pt x="167" y="11"/>
                  </a:lnTo>
                  <a:lnTo>
                    <a:pt x="152" y="12"/>
                  </a:lnTo>
                  <a:lnTo>
                    <a:pt x="136" y="14"/>
                  </a:lnTo>
                  <a:lnTo>
                    <a:pt x="122" y="18"/>
                  </a:lnTo>
                  <a:lnTo>
                    <a:pt x="107" y="23"/>
                  </a:lnTo>
                  <a:lnTo>
                    <a:pt x="94" y="29"/>
                  </a:lnTo>
                  <a:lnTo>
                    <a:pt x="81" y="37"/>
                  </a:lnTo>
                  <a:lnTo>
                    <a:pt x="68" y="47"/>
                  </a:lnTo>
                  <a:lnTo>
                    <a:pt x="57" y="57"/>
                  </a:lnTo>
                  <a:lnTo>
                    <a:pt x="57" y="57"/>
                  </a:lnTo>
                  <a:lnTo>
                    <a:pt x="46" y="68"/>
                  </a:lnTo>
                  <a:lnTo>
                    <a:pt x="37" y="81"/>
                  </a:lnTo>
                  <a:lnTo>
                    <a:pt x="29" y="94"/>
                  </a:lnTo>
                  <a:lnTo>
                    <a:pt x="23" y="108"/>
                  </a:lnTo>
                  <a:lnTo>
                    <a:pt x="18" y="123"/>
                  </a:lnTo>
                  <a:lnTo>
                    <a:pt x="14" y="136"/>
                  </a:lnTo>
                  <a:lnTo>
                    <a:pt x="12" y="153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2" y="184"/>
                  </a:lnTo>
                  <a:lnTo>
                    <a:pt x="14" y="199"/>
                  </a:lnTo>
                  <a:lnTo>
                    <a:pt x="18" y="214"/>
                  </a:lnTo>
                  <a:lnTo>
                    <a:pt x="23" y="227"/>
                  </a:lnTo>
                  <a:lnTo>
                    <a:pt x="29" y="241"/>
                  </a:lnTo>
                  <a:lnTo>
                    <a:pt x="37" y="255"/>
                  </a:lnTo>
                  <a:lnTo>
                    <a:pt x="46" y="267"/>
                  </a:lnTo>
                  <a:lnTo>
                    <a:pt x="57" y="278"/>
                  </a:lnTo>
                  <a:lnTo>
                    <a:pt x="57" y="278"/>
                  </a:lnTo>
                  <a:lnTo>
                    <a:pt x="68" y="288"/>
                  </a:lnTo>
                  <a:lnTo>
                    <a:pt x="81" y="298"/>
                  </a:lnTo>
                  <a:lnTo>
                    <a:pt x="94" y="306"/>
                  </a:lnTo>
                  <a:lnTo>
                    <a:pt x="107" y="313"/>
                  </a:lnTo>
                  <a:lnTo>
                    <a:pt x="122" y="317"/>
                  </a:lnTo>
                  <a:lnTo>
                    <a:pt x="136" y="321"/>
                  </a:lnTo>
                  <a:lnTo>
                    <a:pt x="152" y="323"/>
                  </a:lnTo>
                  <a:lnTo>
                    <a:pt x="167" y="324"/>
                  </a:lnTo>
                  <a:lnTo>
                    <a:pt x="167" y="324"/>
                  </a:lnTo>
                  <a:lnTo>
                    <a:pt x="183" y="323"/>
                  </a:lnTo>
                  <a:lnTo>
                    <a:pt x="198" y="321"/>
                  </a:lnTo>
                  <a:lnTo>
                    <a:pt x="213" y="317"/>
                  </a:lnTo>
                  <a:lnTo>
                    <a:pt x="227" y="313"/>
                  </a:lnTo>
                  <a:lnTo>
                    <a:pt x="241" y="306"/>
                  </a:lnTo>
                  <a:lnTo>
                    <a:pt x="254" y="298"/>
                  </a:lnTo>
                  <a:lnTo>
                    <a:pt x="266" y="288"/>
                  </a:lnTo>
                  <a:lnTo>
                    <a:pt x="278" y="278"/>
                  </a:lnTo>
                  <a:lnTo>
                    <a:pt x="278" y="278"/>
                  </a:lnTo>
                  <a:lnTo>
                    <a:pt x="288" y="267"/>
                  </a:lnTo>
                  <a:lnTo>
                    <a:pt x="297" y="255"/>
                  </a:lnTo>
                  <a:lnTo>
                    <a:pt x="306" y="241"/>
                  </a:lnTo>
                  <a:lnTo>
                    <a:pt x="312" y="227"/>
                  </a:lnTo>
                  <a:lnTo>
                    <a:pt x="317" y="214"/>
                  </a:lnTo>
                  <a:lnTo>
                    <a:pt x="320" y="199"/>
                  </a:lnTo>
                  <a:lnTo>
                    <a:pt x="323" y="184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3" y="153"/>
                  </a:lnTo>
                  <a:lnTo>
                    <a:pt x="320" y="136"/>
                  </a:lnTo>
                  <a:lnTo>
                    <a:pt x="317" y="123"/>
                  </a:lnTo>
                  <a:lnTo>
                    <a:pt x="312" y="108"/>
                  </a:lnTo>
                  <a:lnTo>
                    <a:pt x="306" y="94"/>
                  </a:lnTo>
                  <a:lnTo>
                    <a:pt x="297" y="81"/>
                  </a:lnTo>
                  <a:lnTo>
                    <a:pt x="288" y="68"/>
                  </a:lnTo>
                  <a:lnTo>
                    <a:pt x="278" y="57"/>
                  </a:lnTo>
                  <a:lnTo>
                    <a:pt x="278" y="57"/>
                  </a:lnTo>
                  <a:lnTo>
                    <a:pt x="266" y="47"/>
                  </a:lnTo>
                  <a:lnTo>
                    <a:pt x="254" y="37"/>
                  </a:lnTo>
                  <a:lnTo>
                    <a:pt x="241" y="29"/>
                  </a:lnTo>
                  <a:lnTo>
                    <a:pt x="227" y="23"/>
                  </a:lnTo>
                  <a:lnTo>
                    <a:pt x="213" y="18"/>
                  </a:lnTo>
                  <a:lnTo>
                    <a:pt x="198" y="14"/>
                  </a:lnTo>
                  <a:lnTo>
                    <a:pt x="183" y="12"/>
                  </a:lnTo>
                  <a:lnTo>
                    <a:pt x="167" y="11"/>
                  </a:lnTo>
                  <a:lnTo>
                    <a:pt x="16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684" y="2133"/>
              <a:ext cx="19" cy="19"/>
            </a:xfrm>
            <a:custGeom>
              <a:avLst/>
              <a:gdLst>
                <a:gd name="T0" fmla="*/ 8 w 39"/>
                <a:gd name="T1" fmla="*/ 40 h 40"/>
                <a:gd name="T2" fmla="*/ 0 w 39"/>
                <a:gd name="T3" fmla="*/ 33 h 40"/>
                <a:gd name="T4" fmla="*/ 32 w 39"/>
                <a:gd name="T5" fmla="*/ 0 h 40"/>
                <a:gd name="T6" fmla="*/ 39 w 39"/>
                <a:gd name="T7" fmla="*/ 9 h 40"/>
                <a:gd name="T8" fmla="*/ 8 w 39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8" y="40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39" y="9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2553" y="2144"/>
              <a:ext cx="139" cy="139"/>
            </a:xfrm>
            <a:custGeom>
              <a:avLst/>
              <a:gdLst>
                <a:gd name="T0" fmla="*/ 27 w 278"/>
                <a:gd name="T1" fmla="*/ 279 h 279"/>
                <a:gd name="T2" fmla="*/ 27 w 278"/>
                <a:gd name="T3" fmla="*/ 279 h 279"/>
                <a:gd name="T4" fmla="*/ 20 w 278"/>
                <a:gd name="T5" fmla="*/ 278 h 279"/>
                <a:gd name="T6" fmla="*/ 15 w 278"/>
                <a:gd name="T7" fmla="*/ 275 h 279"/>
                <a:gd name="T8" fmla="*/ 4 w 278"/>
                <a:gd name="T9" fmla="*/ 264 h 279"/>
                <a:gd name="T10" fmla="*/ 4 w 278"/>
                <a:gd name="T11" fmla="*/ 264 h 279"/>
                <a:gd name="T12" fmla="*/ 1 w 278"/>
                <a:gd name="T13" fmla="*/ 258 h 279"/>
                <a:gd name="T14" fmla="*/ 0 w 278"/>
                <a:gd name="T15" fmla="*/ 253 h 279"/>
                <a:gd name="T16" fmla="*/ 0 w 278"/>
                <a:gd name="T17" fmla="*/ 253 h 279"/>
                <a:gd name="T18" fmla="*/ 1 w 278"/>
                <a:gd name="T19" fmla="*/ 246 h 279"/>
                <a:gd name="T20" fmla="*/ 4 w 278"/>
                <a:gd name="T21" fmla="*/ 240 h 279"/>
                <a:gd name="T22" fmla="*/ 239 w 278"/>
                <a:gd name="T23" fmla="*/ 5 h 279"/>
                <a:gd name="T24" fmla="*/ 239 w 278"/>
                <a:gd name="T25" fmla="*/ 5 h 279"/>
                <a:gd name="T26" fmla="*/ 245 w 278"/>
                <a:gd name="T27" fmla="*/ 2 h 279"/>
                <a:gd name="T28" fmla="*/ 252 w 278"/>
                <a:gd name="T29" fmla="*/ 0 h 279"/>
                <a:gd name="T30" fmla="*/ 252 w 278"/>
                <a:gd name="T31" fmla="*/ 0 h 279"/>
                <a:gd name="T32" fmla="*/ 258 w 278"/>
                <a:gd name="T33" fmla="*/ 2 h 279"/>
                <a:gd name="T34" fmla="*/ 263 w 278"/>
                <a:gd name="T35" fmla="*/ 5 h 279"/>
                <a:gd name="T36" fmla="*/ 274 w 278"/>
                <a:gd name="T37" fmla="*/ 15 h 279"/>
                <a:gd name="T38" fmla="*/ 274 w 278"/>
                <a:gd name="T39" fmla="*/ 15 h 279"/>
                <a:gd name="T40" fmla="*/ 276 w 278"/>
                <a:gd name="T41" fmla="*/ 18 h 279"/>
                <a:gd name="T42" fmla="*/ 277 w 278"/>
                <a:gd name="T43" fmla="*/ 21 h 279"/>
                <a:gd name="T44" fmla="*/ 278 w 278"/>
                <a:gd name="T45" fmla="*/ 28 h 279"/>
                <a:gd name="T46" fmla="*/ 277 w 278"/>
                <a:gd name="T47" fmla="*/ 34 h 279"/>
                <a:gd name="T48" fmla="*/ 276 w 278"/>
                <a:gd name="T49" fmla="*/ 37 h 279"/>
                <a:gd name="T50" fmla="*/ 274 w 278"/>
                <a:gd name="T51" fmla="*/ 40 h 279"/>
                <a:gd name="T52" fmla="*/ 39 w 278"/>
                <a:gd name="T53" fmla="*/ 275 h 279"/>
                <a:gd name="T54" fmla="*/ 39 w 278"/>
                <a:gd name="T55" fmla="*/ 275 h 279"/>
                <a:gd name="T56" fmla="*/ 33 w 278"/>
                <a:gd name="T57" fmla="*/ 278 h 279"/>
                <a:gd name="T58" fmla="*/ 27 w 278"/>
                <a:gd name="T59" fmla="*/ 279 h 279"/>
                <a:gd name="T60" fmla="*/ 27 w 278"/>
                <a:gd name="T61" fmla="*/ 279 h 279"/>
                <a:gd name="T62" fmla="*/ 252 w 278"/>
                <a:gd name="T63" fmla="*/ 11 h 279"/>
                <a:gd name="T64" fmla="*/ 252 w 278"/>
                <a:gd name="T65" fmla="*/ 11 h 279"/>
                <a:gd name="T66" fmla="*/ 250 w 278"/>
                <a:gd name="T67" fmla="*/ 12 h 279"/>
                <a:gd name="T68" fmla="*/ 247 w 278"/>
                <a:gd name="T69" fmla="*/ 13 h 279"/>
                <a:gd name="T70" fmla="*/ 12 w 278"/>
                <a:gd name="T71" fmla="*/ 248 h 279"/>
                <a:gd name="T72" fmla="*/ 12 w 278"/>
                <a:gd name="T73" fmla="*/ 248 h 279"/>
                <a:gd name="T74" fmla="*/ 11 w 278"/>
                <a:gd name="T75" fmla="*/ 250 h 279"/>
                <a:gd name="T76" fmla="*/ 10 w 278"/>
                <a:gd name="T77" fmla="*/ 253 h 279"/>
                <a:gd name="T78" fmla="*/ 10 w 278"/>
                <a:gd name="T79" fmla="*/ 253 h 279"/>
                <a:gd name="T80" fmla="*/ 11 w 278"/>
                <a:gd name="T81" fmla="*/ 255 h 279"/>
                <a:gd name="T82" fmla="*/ 12 w 278"/>
                <a:gd name="T83" fmla="*/ 257 h 279"/>
                <a:gd name="T84" fmla="*/ 23 w 278"/>
                <a:gd name="T85" fmla="*/ 267 h 279"/>
                <a:gd name="T86" fmla="*/ 23 w 278"/>
                <a:gd name="T87" fmla="*/ 267 h 279"/>
                <a:gd name="T88" fmla="*/ 25 w 278"/>
                <a:gd name="T89" fmla="*/ 269 h 279"/>
                <a:gd name="T90" fmla="*/ 27 w 278"/>
                <a:gd name="T91" fmla="*/ 269 h 279"/>
                <a:gd name="T92" fmla="*/ 30 w 278"/>
                <a:gd name="T93" fmla="*/ 269 h 279"/>
                <a:gd name="T94" fmla="*/ 31 w 278"/>
                <a:gd name="T95" fmla="*/ 267 h 279"/>
                <a:gd name="T96" fmla="*/ 267 w 278"/>
                <a:gd name="T97" fmla="*/ 31 h 279"/>
                <a:gd name="T98" fmla="*/ 267 w 278"/>
                <a:gd name="T99" fmla="*/ 31 h 279"/>
                <a:gd name="T100" fmla="*/ 268 w 278"/>
                <a:gd name="T101" fmla="*/ 30 h 279"/>
                <a:gd name="T102" fmla="*/ 268 w 278"/>
                <a:gd name="T103" fmla="*/ 28 h 279"/>
                <a:gd name="T104" fmla="*/ 268 w 278"/>
                <a:gd name="T105" fmla="*/ 25 h 279"/>
                <a:gd name="T106" fmla="*/ 267 w 278"/>
                <a:gd name="T107" fmla="*/ 23 h 279"/>
                <a:gd name="T108" fmla="*/ 257 w 278"/>
                <a:gd name="T109" fmla="*/ 13 h 279"/>
                <a:gd name="T110" fmla="*/ 257 w 278"/>
                <a:gd name="T111" fmla="*/ 13 h 279"/>
                <a:gd name="T112" fmla="*/ 254 w 278"/>
                <a:gd name="T113" fmla="*/ 12 h 279"/>
                <a:gd name="T114" fmla="*/ 252 w 278"/>
                <a:gd name="T115" fmla="*/ 11 h 279"/>
                <a:gd name="T116" fmla="*/ 252 w 278"/>
                <a:gd name="T117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8" h="279">
                  <a:moveTo>
                    <a:pt x="27" y="279"/>
                  </a:moveTo>
                  <a:lnTo>
                    <a:pt x="27" y="279"/>
                  </a:lnTo>
                  <a:lnTo>
                    <a:pt x="20" y="278"/>
                  </a:lnTo>
                  <a:lnTo>
                    <a:pt x="15" y="275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1" y="258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" y="246"/>
                  </a:lnTo>
                  <a:lnTo>
                    <a:pt x="4" y="240"/>
                  </a:lnTo>
                  <a:lnTo>
                    <a:pt x="239" y="5"/>
                  </a:lnTo>
                  <a:lnTo>
                    <a:pt x="239" y="5"/>
                  </a:lnTo>
                  <a:lnTo>
                    <a:pt x="245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8" y="2"/>
                  </a:lnTo>
                  <a:lnTo>
                    <a:pt x="263" y="5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6" y="18"/>
                  </a:lnTo>
                  <a:lnTo>
                    <a:pt x="277" y="21"/>
                  </a:lnTo>
                  <a:lnTo>
                    <a:pt x="278" y="28"/>
                  </a:lnTo>
                  <a:lnTo>
                    <a:pt x="277" y="34"/>
                  </a:lnTo>
                  <a:lnTo>
                    <a:pt x="276" y="37"/>
                  </a:lnTo>
                  <a:lnTo>
                    <a:pt x="274" y="40"/>
                  </a:lnTo>
                  <a:lnTo>
                    <a:pt x="39" y="275"/>
                  </a:lnTo>
                  <a:lnTo>
                    <a:pt x="39" y="275"/>
                  </a:lnTo>
                  <a:lnTo>
                    <a:pt x="33" y="278"/>
                  </a:lnTo>
                  <a:lnTo>
                    <a:pt x="27" y="279"/>
                  </a:lnTo>
                  <a:lnTo>
                    <a:pt x="27" y="279"/>
                  </a:lnTo>
                  <a:close/>
                  <a:moveTo>
                    <a:pt x="252" y="11"/>
                  </a:moveTo>
                  <a:lnTo>
                    <a:pt x="252" y="11"/>
                  </a:lnTo>
                  <a:lnTo>
                    <a:pt x="250" y="12"/>
                  </a:lnTo>
                  <a:lnTo>
                    <a:pt x="247" y="13"/>
                  </a:lnTo>
                  <a:lnTo>
                    <a:pt x="12" y="248"/>
                  </a:lnTo>
                  <a:lnTo>
                    <a:pt x="12" y="248"/>
                  </a:lnTo>
                  <a:lnTo>
                    <a:pt x="11" y="250"/>
                  </a:lnTo>
                  <a:lnTo>
                    <a:pt x="10" y="253"/>
                  </a:lnTo>
                  <a:lnTo>
                    <a:pt x="10" y="253"/>
                  </a:lnTo>
                  <a:lnTo>
                    <a:pt x="11" y="255"/>
                  </a:lnTo>
                  <a:lnTo>
                    <a:pt x="12" y="257"/>
                  </a:lnTo>
                  <a:lnTo>
                    <a:pt x="23" y="267"/>
                  </a:lnTo>
                  <a:lnTo>
                    <a:pt x="23" y="267"/>
                  </a:lnTo>
                  <a:lnTo>
                    <a:pt x="25" y="269"/>
                  </a:lnTo>
                  <a:lnTo>
                    <a:pt x="27" y="269"/>
                  </a:lnTo>
                  <a:lnTo>
                    <a:pt x="30" y="269"/>
                  </a:lnTo>
                  <a:lnTo>
                    <a:pt x="31" y="267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5"/>
                  </a:lnTo>
                  <a:lnTo>
                    <a:pt x="267" y="23"/>
                  </a:lnTo>
                  <a:lnTo>
                    <a:pt x="257" y="13"/>
                  </a:lnTo>
                  <a:lnTo>
                    <a:pt x="257" y="13"/>
                  </a:lnTo>
                  <a:lnTo>
                    <a:pt x="254" y="12"/>
                  </a:lnTo>
                  <a:lnTo>
                    <a:pt x="252" y="11"/>
                  </a:lnTo>
                  <a:lnTo>
                    <a:pt x="25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3802" y="1982"/>
              <a:ext cx="224" cy="303"/>
            </a:xfrm>
            <a:custGeom>
              <a:avLst/>
              <a:gdLst>
                <a:gd name="T0" fmla="*/ 225 w 448"/>
                <a:gd name="T1" fmla="*/ 0 h 607"/>
                <a:gd name="T2" fmla="*/ 180 w 448"/>
                <a:gd name="T3" fmla="*/ 4 h 607"/>
                <a:gd name="T4" fmla="*/ 137 w 448"/>
                <a:gd name="T5" fmla="*/ 17 h 607"/>
                <a:gd name="T6" fmla="*/ 99 w 448"/>
                <a:gd name="T7" fmla="*/ 38 h 607"/>
                <a:gd name="T8" fmla="*/ 66 w 448"/>
                <a:gd name="T9" fmla="*/ 65 h 607"/>
                <a:gd name="T10" fmla="*/ 40 w 448"/>
                <a:gd name="T11" fmla="*/ 99 h 607"/>
                <a:gd name="T12" fmla="*/ 19 w 448"/>
                <a:gd name="T13" fmla="*/ 137 h 607"/>
                <a:gd name="T14" fmla="*/ 5 w 448"/>
                <a:gd name="T15" fmla="*/ 178 h 607"/>
                <a:gd name="T16" fmla="*/ 0 w 448"/>
                <a:gd name="T17" fmla="*/ 223 h 607"/>
                <a:gd name="T18" fmla="*/ 2 w 448"/>
                <a:gd name="T19" fmla="*/ 236 h 607"/>
                <a:gd name="T20" fmla="*/ 6 w 448"/>
                <a:gd name="T21" fmla="*/ 261 h 607"/>
                <a:gd name="T22" fmla="*/ 15 w 448"/>
                <a:gd name="T23" fmla="*/ 290 h 607"/>
                <a:gd name="T24" fmla="*/ 36 w 448"/>
                <a:gd name="T25" fmla="*/ 335 h 607"/>
                <a:gd name="T26" fmla="*/ 72 w 448"/>
                <a:gd name="T27" fmla="*/ 399 h 607"/>
                <a:gd name="T28" fmla="*/ 113 w 448"/>
                <a:gd name="T29" fmla="*/ 462 h 607"/>
                <a:gd name="T30" fmla="*/ 154 w 448"/>
                <a:gd name="T31" fmla="*/ 518 h 607"/>
                <a:gd name="T32" fmla="*/ 215 w 448"/>
                <a:gd name="T33" fmla="*/ 596 h 607"/>
                <a:gd name="T34" fmla="*/ 225 w 448"/>
                <a:gd name="T35" fmla="*/ 607 h 607"/>
                <a:gd name="T36" fmla="*/ 260 w 448"/>
                <a:gd name="T37" fmla="*/ 564 h 607"/>
                <a:gd name="T38" fmla="*/ 316 w 448"/>
                <a:gd name="T39" fmla="*/ 492 h 607"/>
                <a:gd name="T40" fmla="*/ 357 w 448"/>
                <a:gd name="T41" fmla="*/ 431 h 607"/>
                <a:gd name="T42" fmla="*/ 397 w 448"/>
                <a:gd name="T43" fmla="*/ 367 h 607"/>
                <a:gd name="T44" fmla="*/ 428 w 448"/>
                <a:gd name="T45" fmla="*/ 305 h 607"/>
                <a:gd name="T46" fmla="*/ 438 w 448"/>
                <a:gd name="T47" fmla="*/ 275 h 607"/>
                <a:gd name="T48" fmla="*/ 446 w 448"/>
                <a:gd name="T49" fmla="*/ 248 h 607"/>
                <a:gd name="T50" fmla="*/ 448 w 448"/>
                <a:gd name="T51" fmla="*/ 223 h 607"/>
                <a:gd name="T52" fmla="*/ 447 w 448"/>
                <a:gd name="T53" fmla="*/ 200 h 607"/>
                <a:gd name="T54" fmla="*/ 438 w 448"/>
                <a:gd name="T55" fmla="*/ 156 h 607"/>
                <a:gd name="T56" fmla="*/ 421 w 448"/>
                <a:gd name="T57" fmla="*/ 117 h 607"/>
                <a:gd name="T58" fmla="*/ 397 w 448"/>
                <a:gd name="T59" fmla="*/ 81 h 607"/>
                <a:gd name="T60" fmla="*/ 367 w 448"/>
                <a:gd name="T61" fmla="*/ 50 h 607"/>
                <a:gd name="T62" fmla="*/ 331 w 448"/>
                <a:gd name="T63" fmla="*/ 26 h 607"/>
                <a:gd name="T64" fmla="*/ 291 w 448"/>
                <a:gd name="T65" fmla="*/ 10 h 607"/>
                <a:gd name="T66" fmla="*/ 247 w 448"/>
                <a:gd name="T67" fmla="*/ 1 h 607"/>
                <a:gd name="T68" fmla="*/ 225 w 448"/>
                <a:gd name="T69" fmla="*/ 0 h 607"/>
                <a:gd name="T70" fmla="*/ 225 w 448"/>
                <a:gd name="T71" fmla="*/ 288 h 607"/>
                <a:gd name="T72" fmla="*/ 210 w 448"/>
                <a:gd name="T73" fmla="*/ 286 h 607"/>
                <a:gd name="T74" fmla="*/ 197 w 448"/>
                <a:gd name="T75" fmla="*/ 282 h 607"/>
                <a:gd name="T76" fmla="*/ 174 w 448"/>
                <a:gd name="T77" fmla="*/ 267 h 607"/>
                <a:gd name="T78" fmla="*/ 158 w 448"/>
                <a:gd name="T79" fmla="*/ 244 h 607"/>
                <a:gd name="T80" fmla="*/ 155 w 448"/>
                <a:gd name="T81" fmla="*/ 230 h 607"/>
                <a:gd name="T82" fmla="*/ 152 w 448"/>
                <a:gd name="T83" fmla="*/ 216 h 607"/>
                <a:gd name="T84" fmla="*/ 154 w 448"/>
                <a:gd name="T85" fmla="*/ 208 h 607"/>
                <a:gd name="T86" fmla="*/ 156 w 448"/>
                <a:gd name="T87" fmla="*/ 194 h 607"/>
                <a:gd name="T88" fmla="*/ 165 w 448"/>
                <a:gd name="T89" fmla="*/ 176 h 607"/>
                <a:gd name="T90" fmla="*/ 185 w 448"/>
                <a:gd name="T91" fmla="*/ 156 h 607"/>
                <a:gd name="T92" fmla="*/ 203 w 448"/>
                <a:gd name="T93" fmla="*/ 147 h 607"/>
                <a:gd name="T94" fmla="*/ 217 w 448"/>
                <a:gd name="T95" fmla="*/ 145 h 607"/>
                <a:gd name="T96" fmla="*/ 225 w 448"/>
                <a:gd name="T97" fmla="*/ 144 h 607"/>
                <a:gd name="T98" fmla="*/ 239 w 448"/>
                <a:gd name="T99" fmla="*/ 146 h 607"/>
                <a:gd name="T100" fmla="*/ 253 w 448"/>
                <a:gd name="T101" fmla="*/ 149 h 607"/>
                <a:gd name="T102" fmla="*/ 276 w 448"/>
                <a:gd name="T103" fmla="*/ 164 h 607"/>
                <a:gd name="T104" fmla="*/ 291 w 448"/>
                <a:gd name="T105" fmla="*/ 187 h 607"/>
                <a:gd name="T106" fmla="*/ 295 w 448"/>
                <a:gd name="T107" fmla="*/ 201 h 607"/>
                <a:gd name="T108" fmla="*/ 296 w 448"/>
                <a:gd name="T109" fmla="*/ 216 h 607"/>
                <a:gd name="T110" fmla="*/ 296 w 448"/>
                <a:gd name="T111" fmla="*/ 223 h 607"/>
                <a:gd name="T112" fmla="*/ 293 w 448"/>
                <a:gd name="T113" fmla="*/ 237 h 607"/>
                <a:gd name="T114" fmla="*/ 284 w 448"/>
                <a:gd name="T115" fmla="*/ 255 h 607"/>
                <a:gd name="T116" fmla="*/ 265 w 448"/>
                <a:gd name="T117" fmla="*/ 275 h 607"/>
                <a:gd name="T118" fmla="*/ 246 w 448"/>
                <a:gd name="T119" fmla="*/ 284 h 607"/>
                <a:gd name="T120" fmla="*/ 232 w 448"/>
                <a:gd name="T121" fmla="*/ 288 h 607"/>
                <a:gd name="T122" fmla="*/ 225 w 448"/>
                <a:gd name="T123" fmla="*/ 28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607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8" y="26"/>
                  </a:lnTo>
                  <a:lnTo>
                    <a:pt x="99" y="38"/>
                  </a:lnTo>
                  <a:lnTo>
                    <a:pt x="82" y="50"/>
                  </a:lnTo>
                  <a:lnTo>
                    <a:pt x="66" y="65"/>
                  </a:lnTo>
                  <a:lnTo>
                    <a:pt x="52" y="81"/>
                  </a:lnTo>
                  <a:lnTo>
                    <a:pt x="40" y="99"/>
                  </a:lnTo>
                  <a:lnTo>
                    <a:pt x="28" y="117"/>
                  </a:lnTo>
                  <a:lnTo>
                    <a:pt x="19" y="137"/>
                  </a:lnTo>
                  <a:lnTo>
                    <a:pt x="11" y="156"/>
                  </a:lnTo>
                  <a:lnTo>
                    <a:pt x="5" y="178"/>
                  </a:lnTo>
                  <a:lnTo>
                    <a:pt x="2" y="20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2" y="236"/>
                  </a:lnTo>
                  <a:lnTo>
                    <a:pt x="4" y="248"/>
                  </a:lnTo>
                  <a:lnTo>
                    <a:pt x="6" y="261"/>
                  </a:lnTo>
                  <a:lnTo>
                    <a:pt x="11" y="275"/>
                  </a:lnTo>
                  <a:lnTo>
                    <a:pt x="15" y="290"/>
                  </a:lnTo>
                  <a:lnTo>
                    <a:pt x="21" y="305"/>
                  </a:lnTo>
                  <a:lnTo>
                    <a:pt x="36" y="335"/>
                  </a:lnTo>
                  <a:lnTo>
                    <a:pt x="53" y="367"/>
                  </a:lnTo>
                  <a:lnTo>
                    <a:pt x="72" y="399"/>
                  </a:lnTo>
                  <a:lnTo>
                    <a:pt x="91" y="431"/>
                  </a:lnTo>
                  <a:lnTo>
                    <a:pt x="113" y="462"/>
                  </a:lnTo>
                  <a:lnTo>
                    <a:pt x="134" y="492"/>
                  </a:lnTo>
                  <a:lnTo>
                    <a:pt x="154" y="518"/>
                  </a:lnTo>
                  <a:lnTo>
                    <a:pt x="189" y="564"/>
                  </a:lnTo>
                  <a:lnTo>
                    <a:pt x="215" y="596"/>
                  </a:lnTo>
                  <a:lnTo>
                    <a:pt x="225" y="607"/>
                  </a:lnTo>
                  <a:lnTo>
                    <a:pt x="225" y="607"/>
                  </a:lnTo>
                  <a:lnTo>
                    <a:pt x="234" y="596"/>
                  </a:lnTo>
                  <a:lnTo>
                    <a:pt x="260" y="564"/>
                  </a:lnTo>
                  <a:lnTo>
                    <a:pt x="295" y="518"/>
                  </a:lnTo>
                  <a:lnTo>
                    <a:pt x="316" y="492"/>
                  </a:lnTo>
                  <a:lnTo>
                    <a:pt x="337" y="462"/>
                  </a:lnTo>
                  <a:lnTo>
                    <a:pt x="357" y="431"/>
                  </a:lnTo>
                  <a:lnTo>
                    <a:pt x="377" y="399"/>
                  </a:lnTo>
                  <a:lnTo>
                    <a:pt x="397" y="367"/>
                  </a:lnTo>
                  <a:lnTo>
                    <a:pt x="413" y="335"/>
                  </a:lnTo>
                  <a:lnTo>
                    <a:pt x="428" y="305"/>
                  </a:lnTo>
                  <a:lnTo>
                    <a:pt x="434" y="290"/>
                  </a:lnTo>
                  <a:lnTo>
                    <a:pt x="438" y="275"/>
                  </a:lnTo>
                  <a:lnTo>
                    <a:pt x="443" y="261"/>
                  </a:lnTo>
                  <a:lnTo>
                    <a:pt x="446" y="248"/>
                  </a:lnTo>
                  <a:lnTo>
                    <a:pt x="447" y="236"/>
                  </a:lnTo>
                  <a:lnTo>
                    <a:pt x="448" y="223"/>
                  </a:lnTo>
                  <a:lnTo>
                    <a:pt x="448" y="223"/>
                  </a:lnTo>
                  <a:lnTo>
                    <a:pt x="447" y="200"/>
                  </a:lnTo>
                  <a:lnTo>
                    <a:pt x="444" y="178"/>
                  </a:lnTo>
                  <a:lnTo>
                    <a:pt x="438" y="156"/>
                  </a:lnTo>
                  <a:lnTo>
                    <a:pt x="430" y="137"/>
                  </a:lnTo>
                  <a:lnTo>
                    <a:pt x="421" y="117"/>
                  </a:lnTo>
                  <a:lnTo>
                    <a:pt x="410" y="99"/>
                  </a:lnTo>
                  <a:lnTo>
                    <a:pt x="397" y="81"/>
                  </a:lnTo>
                  <a:lnTo>
                    <a:pt x="383" y="65"/>
                  </a:lnTo>
                  <a:lnTo>
                    <a:pt x="367" y="50"/>
                  </a:lnTo>
                  <a:lnTo>
                    <a:pt x="349" y="38"/>
                  </a:lnTo>
                  <a:lnTo>
                    <a:pt x="331" y="26"/>
                  </a:lnTo>
                  <a:lnTo>
                    <a:pt x="311" y="17"/>
                  </a:lnTo>
                  <a:lnTo>
                    <a:pt x="291" y="10"/>
                  </a:lnTo>
                  <a:lnTo>
                    <a:pt x="270" y="4"/>
                  </a:lnTo>
                  <a:lnTo>
                    <a:pt x="247" y="1"/>
                  </a:lnTo>
                  <a:lnTo>
                    <a:pt x="225" y="0"/>
                  </a:lnTo>
                  <a:lnTo>
                    <a:pt x="225" y="0"/>
                  </a:lnTo>
                  <a:close/>
                  <a:moveTo>
                    <a:pt x="225" y="288"/>
                  </a:moveTo>
                  <a:lnTo>
                    <a:pt x="225" y="288"/>
                  </a:lnTo>
                  <a:lnTo>
                    <a:pt x="217" y="288"/>
                  </a:lnTo>
                  <a:lnTo>
                    <a:pt x="210" y="286"/>
                  </a:lnTo>
                  <a:lnTo>
                    <a:pt x="203" y="284"/>
                  </a:lnTo>
                  <a:lnTo>
                    <a:pt x="197" y="282"/>
                  </a:lnTo>
                  <a:lnTo>
                    <a:pt x="185" y="275"/>
                  </a:lnTo>
                  <a:lnTo>
                    <a:pt x="174" y="267"/>
                  </a:lnTo>
                  <a:lnTo>
                    <a:pt x="165" y="255"/>
                  </a:lnTo>
                  <a:lnTo>
                    <a:pt x="158" y="244"/>
                  </a:lnTo>
                  <a:lnTo>
                    <a:pt x="156" y="237"/>
                  </a:lnTo>
                  <a:lnTo>
                    <a:pt x="155" y="230"/>
                  </a:lnTo>
                  <a:lnTo>
                    <a:pt x="154" y="223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4" y="208"/>
                  </a:lnTo>
                  <a:lnTo>
                    <a:pt x="155" y="201"/>
                  </a:lnTo>
                  <a:lnTo>
                    <a:pt x="156" y="194"/>
                  </a:lnTo>
                  <a:lnTo>
                    <a:pt x="158" y="187"/>
                  </a:lnTo>
                  <a:lnTo>
                    <a:pt x="165" y="176"/>
                  </a:lnTo>
                  <a:lnTo>
                    <a:pt x="174" y="164"/>
                  </a:lnTo>
                  <a:lnTo>
                    <a:pt x="185" y="156"/>
                  </a:lnTo>
                  <a:lnTo>
                    <a:pt x="197" y="149"/>
                  </a:lnTo>
                  <a:lnTo>
                    <a:pt x="203" y="147"/>
                  </a:lnTo>
                  <a:lnTo>
                    <a:pt x="210" y="146"/>
                  </a:lnTo>
                  <a:lnTo>
                    <a:pt x="217" y="145"/>
                  </a:lnTo>
                  <a:lnTo>
                    <a:pt x="225" y="144"/>
                  </a:lnTo>
                  <a:lnTo>
                    <a:pt x="225" y="144"/>
                  </a:lnTo>
                  <a:lnTo>
                    <a:pt x="232" y="145"/>
                  </a:lnTo>
                  <a:lnTo>
                    <a:pt x="239" y="146"/>
                  </a:lnTo>
                  <a:lnTo>
                    <a:pt x="246" y="147"/>
                  </a:lnTo>
                  <a:lnTo>
                    <a:pt x="253" y="149"/>
                  </a:lnTo>
                  <a:lnTo>
                    <a:pt x="265" y="156"/>
                  </a:lnTo>
                  <a:lnTo>
                    <a:pt x="276" y="164"/>
                  </a:lnTo>
                  <a:lnTo>
                    <a:pt x="284" y="176"/>
                  </a:lnTo>
                  <a:lnTo>
                    <a:pt x="291" y="187"/>
                  </a:lnTo>
                  <a:lnTo>
                    <a:pt x="293" y="194"/>
                  </a:lnTo>
                  <a:lnTo>
                    <a:pt x="295" y="201"/>
                  </a:lnTo>
                  <a:lnTo>
                    <a:pt x="296" y="208"/>
                  </a:lnTo>
                  <a:lnTo>
                    <a:pt x="296" y="216"/>
                  </a:lnTo>
                  <a:lnTo>
                    <a:pt x="296" y="216"/>
                  </a:lnTo>
                  <a:lnTo>
                    <a:pt x="296" y="223"/>
                  </a:lnTo>
                  <a:lnTo>
                    <a:pt x="295" y="230"/>
                  </a:lnTo>
                  <a:lnTo>
                    <a:pt x="293" y="237"/>
                  </a:lnTo>
                  <a:lnTo>
                    <a:pt x="291" y="244"/>
                  </a:lnTo>
                  <a:lnTo>
                    <a:pt x="284" y="255"/>
                  </a:lnTo>
                  <a:lnTo>
                    <a:pt x="276" y="267"/>
                  </a:lnTo>
                  <a:lnTo>
                    <a:pt x="265" y="275"/>
                  </a:lnTo>
                  <a:lnTo>
                    <a:pt x="253" y="282"/>
                  </a:lnTo>
                  <a:lnTo>
                    <a:pt x="246" y="284"/>
                  </a:lnTo>
                  <a:lnTo>
                    <a:pt x="239" y="286"/>
                  </a:lnTo>
                  <a:lnTo>
                    <a:pt x="232" y="288"/>
                  </a:lnTo>
                  <a:lnTo>
                    <a:pt x="225" y="288"/>
                  </a:lnTo>
                  <a:lnTo>
                    <a:pt x="225" y="288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3179" y="2138"/>
              <a:ext cx="294" cy="123"/>
            </a:xfrm>
            <a:custGeom>
              <a:avLst/>
              <a:gdLst>
                <a:gd name="T0" fmla="*/ 587 w 587"/>
                <a:gd name="T1" fmla="*/ 242 h 244"/>
                <a:gd name="T2" fmla="*/ 577 w 587"/>
                <a:gd name="T3" fmla="*/ 226 h 244"/>
                <a:gd name="T4" fmla="*/ 570 w 587"/>
                <a:gd name="T5" fmla="*/ 207 h 244"/>
                <a:gd name="T6" fmla="*/ 562 w 587"/>
                <a:gd name="T7" fmla="*/ 169 h 244"/>
                <a:gd name="T8" fmla="*/ 561 w 587"/>
                <a:gd name="T9" fmla="*/ 138 h 244"/>
                <a:gd name="T10" fmla="*/ 561 w 587"/>
                <a:gd name="T11" fmla="*/ 82 h 244"/>
                <a:gd name="T12" fmla="*/ 560 w 587"/>
                <a:gd name="T13" fmla="*/ 74 h 244"/>
                <a:gd name="T14" fmla="*/ 557 w 587"/>
                <a:gd name="T15" fmla="*/ 58 h 244"/>
                <a:gd name="T16" fmla="*/ 551 w 587"/>
                <a:gd name="T17" fmla="*/ 43 h 244"/>
                <a:gd name="T18" fmla="*/ 541 w 587"/>
                <a:gd name="T19" fmla="*/ 30 h 244"/>
                <a:gd name="T20" fmla="*/ 531 w 587"/>
                <a:gd name="T21" fmla="*/ 18 h 244"/>
                <a:gd name="T22" fmla="*/ 517 w 587"/>
                <a:gd name="T23" fmla="*/ 9 h 244"/>
                <a:gd name="T24" fmla="*/ 502 w 587"/>
                <a:gd name="T25" fmla="*/ 3 h 244"/>
                <a:gd name="T26" fmla="*/ 486 w 587"/>
                <a:gd name="T27" fmla="*/ 0 h 244"/>
                <a:gd name="T28" fmla="*/ 82 w 587"/>
                <a:gd name="T29" fmla="*/ 0 h 244"/>
                <a:gd name="T30" fmla="*/ 74 w 587"/>
                <a:gd name="T31" fmla="*/ 0 h 244"/>
                <a:gd name="T32" fmla="*/ 57 w 587"/>
                <a:gd name="T33" fmla="*/ 3 h 244"/>
                <a:gd name="T34" fmla="*/ 43 w 587"/>
                <a:gd name="T35" fmla="*/ 9 h 244"/>
                <a:gd name="T36" fmla="*/ 30 w 587"/>
                <a:gd name="T37" fmla="*/ 18 h 244"/>
                <a:gd name="T38" fmla="*/ 18 w 587"/>
                <a:gd name="T39" fmla="*/ 30 h 244"/>
                <a:gd name="T40" fmla="*/ 9 w 587"/>
                <a:gd name="T41" fmla="*/ 43 h 244"/>
                <a:gd name="T42" fmla="*/ 3 w 587"/>
                <a:gd name="T43" fmla="*/ 58 h 244"/>
                <a:gd name="T44" fmla="*/ 0 w 587"/>
                <a:gd name="T45" fmla="*/ 74 h 244"/>
                <a:gd name="T46" fmla="*/ 0 w 587"/>
                <a:gd name="T47" fmla="*/ 124 h 244"/>
                <a:gd name="T48" fmla="*/ 0 w 587"/>
                <a:gd name="T49" fmla="*/ 134 h 244"/>
                <a:gd name="T50" fmla="*/ 3 w 587"/>
                <a:gd name="T51" fmla="*/ 150 h 244"/>
                <a:gd name="T52" fmla="*/ 9 w 587"/>
                <a:gd name="T53" fmla="*/ 165 h 244"/>
                <a:gd name="T54" fmla="*/ 18 w 587"/>
                <a:gd name="T55" fmla="*/ 177 h 244"/>
                <a:gd name="T56" fmla="*/ 30 w 587"/>
                <a:gd name="T57" fmla="*/ 189 h 244"/>
                <a:gd name="T58" fmla="*/ 43 w 587"/>
                <a:gd name="T59" fmla="*/ 197 h 244"/>
                <a:gd name="T60" fmla="*/ 57 w 587"/>
                <a:gd name="T61" fmla="*/ 204 h 244"/>
                <a:gd name="T62" fmla="*/ 74 w 587"/>
                <a:gd name="T63" fmla="*/ 207 h 244"/>
                <a:gd name="T64" fmla="*/ 478 w 587"/>
                <a:gd name="T65" fmla="*/ 207 h 244"/>
                <a:gd name="T66" fmla="*/ 486 w 587"/>
                <a:gd name="T67" fmla="*/ 207 h 244"/>
                <a:gd name="T68" fmla="*/ 502 w 587"/>
                <a:gd name="T69" fmla="*/ 204 h 244"/>
                <a:gd name="T70" fmla="*/ 509 w 587"/>
                <a:gd name="T71" fmla="*/ 202 h 244"/>
                <a:gd name="T72" fmla="*/ 531 w 587"/>
                <a:gd name="T73" fmla="*/ 210 h 244"/>
                <a:gd name="T74" fmla="*/ 568 w 587"/>
                <a:gd name="T75" fmla="*/ 230 h 244"/>
                <a:gd name="T76" fmla="*/ 586 w 587"/>
                <a:gd name="T77" fmla="*/ 244 h 244"/>
                <a:gd name="T78" fmla="*/ 587 w 587"/>
                <a:gd name="T79" fmla="*/ 244 h 244"/>
                <a:gd name="T80" fmla="*/ 587 w 587"/>
                <a:gd name="T8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587" y="242"/>
                  </a:moveTo>
                  <a:lnTo>
                    <a:pt x="587" y="242"/>
                  </a:lnTo>
                  <a:lnTo>
                    <a:pt x="582" y="235"/>
                  </a:lnTo>
                  <a:lnTo>
                    <a:pt x="577" y="226"/>
                  </a:lnTo>
                  <a:lnTo>
                    <a:pt x="574" y="217"/>
                  </a:lnTo>
                  <a:lnTo>
                    <a:pt x="570" y="207"/>
                  </a:lnTo>
                  <a:lnTo>
                    <a:pt x="566" y="188"/>
                  </a:lnTo>
                  <a:lnTo>
                    <a:pt x="562" y="169"/>
                  </a:lnTo>
                  <a:lnTo>
                    <a:pt x="561" y="152"/>
                  </a:lnTo>
                  <a:lnTo>
                    <a:pt x="561" y="138"/>
                  </a:lnTo>
                  <a:lnTo>
                    <a:pt x="561" y="124"/>
                  </a:lnTo>
                  <a:lnTo>
                    <a:pt x="561" y="82"/>
                  </a:lnTo>
                  <a:lnTo>
                    <a:pt x="561" y="82"/>
                  </a:lnTo>
                  <a:lnTo>
                    <a:pt x="560" y="74"/>
                  </a:lnTo>
                  <a:lnTo>
                    <a:pt x="559" y="66"/>
                  </a:lnTo>
                  <a:lnTo>
                    <a:pt x="557" y="58"/>
                  </a:lnTo>
                  <a:lnTo>
                    <a:pt x="554" y="50"/>
                  </a:lnTo>
                  <a:lnTo>
                    <a:pt x="551" y="43"/>
                  </a:lnTo>
                  <a:lnTo>
                    <a:pt x="547" y="36"/>
                  </a:lnTo>
                  <a:lnTo>
                    <a:pt x="541" y="30"/>
                  </a:lnTo>
                  <a:lnTo>
                    <a:pt x="537" y="24"/>
                  </a:lnTo>
                  <a:lnTo>
                    <a:pt x="531" y="18"/>
                  </a:lnTo>
                  <a:lnTo>
                    <a:pt x="524" y="14"/>
                  </a:lnTo>
                  <a:lnTo>
                    <a:pt x="517" y="9"/>
                  </a:lnTo>
                  <a:lnTo>
                    <a:pt x="510" y="6"/>
                  </a:lnTo>
                  <a:lnTo>
                    <a:pt x="502" y="3"/>
                  </a:lnTo>
                  <a:lnTo>
                    <a:pt x="495" y="1"/>
                  </a:lnTo>
                  <a:lnTo>
                    <a:pt x="486" y="0"/>
                  </a:lnTo>
                  <a:lnTo>
                    <a:pt x="4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4" y="0"/>
                  </a:lnTo>
                  <a:lnTo>
                    <a:pt x="66" y="1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43" y="9"/>
                  </a:lnTo>
                  <a:lnTo>
                    <a:pt x="36" y="14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4" y="36"/>
                  </a:lnTo>
                  <a:lnTo>
                    <a:pt x="9" y="43"/>
                  </a:lnTo>
                  <a:lnTo>
                    <a:pt x="6" y="50"/>
                  </a:lnTo>
                  <a:lnTo>
                    <a:pt x="3" y="58"/>
                  </a:lnTo>
                  <a:lnTo>
                    <a:pt x="1" y="66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34"/>
                  </a:lnTo>
                  <a:lnTo>
                    <a:pt x="1" y="142"/>
                  </a:lnTo>
                  <a:lnTo>
                    <a:pt x="3" y="150"/>
                  </a:lnTo>
                  <a:lnTo>
                    <a:pt x="6" y="157"/>
                  </a:lnTo>
                  <a:lnTo>
                    <a:pt x="9" y="165"/>
                  </a:lnTo>
                  <a:lnTo>
                    <a:pt x="14" y="171"/>
                  </a:lnTo>
                  <a:lnTo>
                    <a:pt x="18" y="177"/>
                  </a:lnTo>
                  <a:lnTo>
                    <a:pt x="24" y="183"/>
                  </a:lnTo>
                  <a:lnTo>
                    <a:pt x="30" y="189"/>
                  </a:lnTo>
                  <a:lnTo>
                    <a:pt x="36" y="194"/>
                  </a:lnTo>
                  <a:lnTo>
                    <a:pt x="43" y="197"/>
                  </a:lnTo>
                  <a:lnTo>
                    <a:pt x="49" y="200"/>
                  </a:lnTo>
                  <a:lnTo>
                    <a:pt x="57" y="204"/>
                  </a:lnTo>
                  <a:lnTo>
                    <a:pt x="66" y="206"/>
                  </a:lnTo>
                  <a:lnTo>
                    <a:pt x="74" y="207"/>
                  </a:lnTo>
                  <a:lnTo>
                    <a:pt x="82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6" y="207"/>
                  </a:lnTo>
                  <a:lnTo>
                    <a:pt x="494" y="206"/>
                  </a:lnTo>
                  <a:lnTo>
                    <a:pt x="502" y="204"/>
                  </a:lnTo>
                  <a:lnTo>
                    <a:pt x="509" y="202"/>
                  </a:lnTo>
                  <a:lnTo>
                    <a:pt x="509" y="202"/>
                  </a:lnTo>
                  <a:lnTo>
                    <a:pt x="521" y="205"/>
                  </a:lnTo>
                  <a:lnTo>
                    <a:pt x="531" y="210"/>
                  </a:lnTo>
                  <a:lnTo>
                    <a:pt x="549" y="219"/>
                  </a:lnTo>
                  <a:lnTo>
                    <a:pt x="568" y="230"/>
                  </a:lnTo>
                  <a:lnTo>
                    <a:pt x="586" y="244"/>
                  </a:lnTo>
                  <a:lnTo>
                    <a:pt x="586" y="244"/>
                  </a:lnTo>
                  <a:lnTo>
                    <a:pt x="587" y="244"/>
                  </a:lnTo>
                  <a:lnTo>
                    <a:pt x="587" y="244"/>
                  </a:lnTo>
                  <a:lnTo>
                    <a:pt x="587" y="242"/>
                  </a:lnTo>
                  <a:lnTo>
                    <a:pt x="587" y="242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3159" y="2004"/>
              <a:ext cx="294" cy="122"/>
            </a:xfrm>
            <a:custGeom>
              <a:avLst/>
              <a:gdLst>
                <a:gd name="T0" fmla="*/ 0 w 587"/>
                <a:gd name="T1" fmla="*/ 243 h 244"/>
                <a:gd name="T2" fmla="*/ 10 w 587"/>
                <a:gd name="T3" fmla="*/ 227 h 244"/>
                <a:gd name="T4" fmla="*/ 17 w 587"/>
                <a:gd name="T5" fmla="*/ 208 h 244"/>
                <a:gd name="T6" fmla="*/ 25 w 587"/>
                <a:gd name="T7" fmla="*/ 170 h 244"/>
                <a:gd name="T8" fmla="*/ 26 w 587"/>
                <a:gd name="T9" fmla="*/ 139 h 244"/>
                <a:gd name="T10" fmla="*/ 26 w 587"/>
                <a:gd name="T11" fmla="*/ 82 h 244"/>
                <a:gd name="T12" fmla="*/ 27 w 587"/>
                <a:gd name="T13" fmla="*/ 74 h 244"/>
                <a:gd name="T14" fmla="*/ 30 w 587"/>
                <a:gd name="T15" fmla="*/ 58 h 244"/>
                <a:gd name="T16" fmla="*/ 36 w 587"/>
                <a:gd name="T17" fmla="*/ 43 h 244"/>
                <a:gd name="T18" fmla="*/ 46 w 587"/>
                <a:gd name="T19" fmla="*/ 29 h 244"/>
                <a:gd name="T20" fmla="*/ 56 w 587"/>
                <a:gd name="T21" fmla="*/ 19 h 244"/>
                <a:gd name="T22" fmla="*/ 70 w 587"/>
                <a:gd name="T23" fmla="*/ 10 h 244"/>
                <a:gd name="T24" fmla="*/ 85 w 587"/>
                <a:gd name="T25" fmla="*/ 4 h 244"/>
                <a:gd name="T26" fmla="*/ 101 w 587"/>
                <a:gd name="T27" fmla="*/ 1 h 244"/>
                <a:gd name="T28" fmla="*/ 505 w 587"/>
                <a:gd name="T29" fmla="*/ 0 h 244"/>
                <a:gd name="T30" fmla="*/ 513 w 587"/>
                <a:gd name="T31" fmla="*/ 1 h 244"/>
                <a:gd name="T32" fmla="*/ 529 w 587"/>
                <a:gd name="T33" fmla="*/ 4 h 244"/>
                <a:gd name="T34" fmla="*/ 544 w 587"/>
                <a:gd name="T35" fmla="*/ 10 h 244"/>
                <a:gd name="T36" fmla="*/ 557 w 587"/>
                <a:gd name="T37" fmla="*/ 19 h 244"/>
                <a:gd name="T38" fmla="*/ 569 w 587"/>
                <a:gd name="T39" fmla="*/ 29 h 244"/>
                <a:gd name="T40" fmla="*/ 578 w 587"/>
                <a:gd name="T41" fmla="*/ 43 h 244"/>
                <a:gd name="T42" fmla="*/ 584 w 587"/>
                <a:gd name="T43" fmla="*/ 58 h 244"/>
                <a:gd name="T44" fmla="*/ 587 w 587"/>
                <a:gd name="T45" fmla="*/ 74 h 244"/>
                <a:gd name="T46" fmla="*/ 587 w 587"/>
                <a:gd name="T47" fmla="*/ 125 h 244"/>
                <a:gd name="T48" fmla="*/ 587 w 587"/>
                <a:gd name="T49" fmla="*/ 133 h 244"/>
                <a:gd name="T50" fmla="*/ 584 w 587"/>
                <a:gd name="T51" fmla="*/ 149 h 244"/>
                <a:gd name="T52" fmla="*/ 578 w 587"/>
                <a:gd name="T53" fmla="*/ 164 h 244"/>
                <a:gd name="T54" fmla="*/ 569 w 587"/>
                <a:gd name="T55" fmla="*/ 178 h 244"/>
                <a:gd name="T56" fmla="*/ 557 w 587"/>
                <a:gd name="T57" fmla="*/ 188 h 244"/>
                <a:gd name="T58" fmla="*/ 544 w 587"/>
                <a:gd name="T59" fmla="*/ 198 h 244"/>
                <a:gd name="T60" fmla="*/ 529 w 587"/>
                <a:gd name="T61" fmla="*/ 205 h 244"/>
                <a:gd name="T62" fmla="*/ 513 w 587"/>
                <a:gd name="T63" fmla="*/ 207 h 244"/>
                <a:gd name="T64" fmla="*/ 109 w 587"/>
                <a:gd name="T65" fmla="*/ 208 h 244"/>
                <a:gd name="T66" fmla="*/ 101 w 587"/>
                <a:gd name="T67" fmla="*/ 207 h 244"/>
                <a:gd name="T68" fmla="*/ 85 w 587"/>
                <a:gd name="T69" fmla="*/ 205 h 244"/>
                <a:gd name="T70" fmla="*/ 78 w 587"/>
                <a:gd name="T71" fmla="*/ 202 h 244"/>
                <a:gd name="T72" fmla="*/ 56 w 587"/>
                <a:gd name="T73" fmla="*/ 209 h 244"/>
                <a:gd name="T74" fmla="*/ 19 w 587"/>
                <a:gd name="T75" fmla="*/ 231 h 244"/>
                <a:gd name="T76" fmla="*/ 1 w 587"/>
                <a:gd name="T77" fmla="*/ 244 h 244"/>
                <a:gd name="T78" fmla="*/ 0 w 587"/>
                <a:gd name="T79" fmla="*/ 244 h 244"/>
                <a:gd name="T80" fmla="*/ 0 w 587"/>
                <a:gd name="T81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7" h="244">
                  <a:moveTo>
                    <a:pt x="0" y="243"/>
                  </a:moveTo>
                  <a:lnTo>
                    <a:pt x="0" y="243"/>
                  </a:lnTo>
                  <a:lnTo>
                    <a:pt x="5" y="235"/>
                  </a:lnTo>
                  <a:lnTo>
                    <a:pt x="10" y="227"/>
                  </a:lnTo>
                  <a:lnTo>
                    <a:pt x="13" y="217"/>
                  </a:lnTo>
                  <a:lnTo>
                    <a:pt x="17" y="208"/>
                  </a:lnTo>
                  <a:lnTo>
                    <a:pt x="21" y="188"/>
                  </a:lnTo>
                  <a:lnTo>
                    <a:pt x="25" y="170"/>
                  </a:lnTo>
                  <a:lnTo>
                    <a:pt x="26" y="153"/>
                  </a:lnTo>
                  <a:lnTo>
                    <a:pt x="26" y="139"/>
                  </a:lnTo>
                  <a:lnTo>
                    <a:pt x="26" y="125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7" y="74"/>
                  </a:lnTo>
                  <a:lnTo>
                    <a:pt x="28" y="66"/>
                  </a:lnTo>
                  <a:lnTo>
                    <a:pt x="30" y="58"/>
                  </a:lnTo>
                  <a:lnTo>
                    <a:pt x="33" y="50"/>
                  </a:lnTo>
                  <a:lnTo>
                    <a:pt x="36" y="43"/>
                  </a:lnTo>
                  <a:lnTo>
                    <a:pt x="40" y="36"/>
                  </a:lnTo>
                  <a:lnTo>
                    <a:pt x="46" y="29"/>
                  </a:lnTo>
                  <a:lnTo>
                    <a:pt x="50" y="24"/>
                  </a:lnTo>
                  <a:lnTo>
                    <a:pt x="56" y="19"/>
                  </a:lnTo>
                  <a:lnTo>
                    <a:pt x="63" y="14"/>
                  </a:lnTo>
                  <a:lnTo>
                    <a:pt x="70" y="10"/>
                  </a:lnTo>
                  <a:lnTo>
                    <a:pt x="77" y="6"/>
                  </a:lnTo>
                  <a:lnTo>
                    <a:pt x="85" y="4"/>
                  </a:lnTo>
                  <a:lnTo>
                    <a:pt x="92" y="2"/>
                  </a:lnTo>
                  <a:lnTo>
                    <a:pt x="101" y="1"/>
                  </a:lnTo>
                  <a:lnTo>
                    <a:pt x="109" y="0"/>
                  </a:lnTo>
                  <a:lnTo>
                    <a:pt x="505" y="0"/>
                  </a:lnTo>
                  <a:lnTo>
                    <a:pt x="505" y="0"/>
                  </a:lnTo>
                  <a:lnTo>
                    <a:pt x="513" y="1"/>
                  </a:lnTo>
                  <a:lnTo>
                    <a:pt x="521" y="2"/>
                  </a:lnTo>
                  <a:lnTo>
                    <a:pt x="529" y="4"/>
                  </a:lnTo>
                  <a:lnTo>
                    <a:pt x="538" y="6"/>
                  </a:lnTo>
                  <a:lnTo>
                    <a:pt x="544" y="10"/>
                  </a:lnTo>
                  <a:lnTo>
                    <a:pt x="551" y="14"/>
                  </a:lnTo>
                  <a:lnTo>
                    <a:pt x="557" y="19"/>
                  </a:lnTo>
                  <a:lnTo>
                    <a:pt x="563" y="24"/>
                  </a:lnTo>
                  <a:lnTo>
                    <a:pt x="569" y="29"/>
                  </a:lnTo>
                  <a:lnTo>
                    <a:pt x="573" y="36"/>
                  </a:lnTo>
                  <a:lnTo>
                    <a:pt x="578" y="43"/>
                  </a:lnTo>
                  <a:lnTo>
                    <a:pt x="581" y="50"/>
                  </a:lnTo>
                  <a:lnTo>
                    <a:pt x="584" y="58"/>
                  </a:lnTo>
                  <a:lnTo>
                    <a:pt x="586" y="66"/>
                  </a:lnTo>
                  <a:lnTo>
                    <a:pt x="587" y="74"/>
                  </a:lnTo>
                  <a:lnTo>
                    <a:pt x="587" y="82"/>
                  </a:lnTo>
                  <a:lnTo>
                    <a:pt x="587" y="125"/>
                  </a:lnTo>
                  <a:lnTo>
                    <a:pt x="587" y="125"/>
                  </a:lnTo>
                  <a:lnTo>
                    <a:pt x="587" y="133"/>
                  </a:lnTo>
                  <a:lnTo>
                    <a:pt x="586" y="142"/>
                  </a:lnTo>
                  <a:lnTo>
                    <a:pt x="584" y="149"/>
                  </a:lnTo>
                  <a:lnTo>
                    <a:pt x="581" y="157"/>
                  </a:lnTo>
                  <a:lnTo>
                    <a:pt x="578" y="164"/>
                  </a:lnTo>
                  <a:lnTo>
                    <a:pt x="573" y="171"/>
                  </a:lnTo>
                  <a:lnTo>
                    <a:pt x="569" y="178"/>
                  </a:lnTo>
                  <a:lnTo>
                    <a:pt x="563" y="184"/>
                  </a:lnTo>
                  <a:lnTo>
                    <a:pt x="557" y="188"/>
                  </a:lnTo>
                  <a:lnTo>
                    <a:pt x="551" y="194"/>
                  </a:lnTo>
                  <a:lnTo>
                    <a:pt x="544" y="198"/>
                  </a:lnTo>
                  <a:lnTo>
                    <a:pt x="538" y="201"/>
                  </a:lnTo>
                  <a:lnTo>
                    <a:pt x="529" y="205"/>
                  </a:lnTo>
                  <a:lnTo>
                    <a:pt x="521" y="206"/>
                  </a:lnTo>
                  <a:lnTo>
                    <a:pt x="513" y="207"/>
                  </a:lnTo>
                  <a:lnTo>
                    <a:pt x="505" y="208"/>
                  </a:lnTo>
                  <a:lnTo>
                    <a:pt x="109" y="208"/>
                  </a:lnTo>
                  <a:lnTo>
                    <a:pt x="109" y="208"/>
                  </a:lnTo>
                  <a:lnTo>
                    <a:pt x="101" y="207"/>
                  </a:lnTo>
                  <a:lnTo>
                    <a:pt x="93" y="206"/>
                  </a:lnTo>
                  <a:lnTo>
                    <a:pt x="85" y="205"/>
                  </a:lnTo>
                  <a:lnTo>
                    <a:pt x="78" y="202"/>
                  </a:lnTo>
                  <a:lnTo>
                    <a:pt x="78" y="202"/>
                  </a:lnTo>
                  <a:lnTo>
                    <a:pt x="66" y="206"/>
                  </a:lnTo>
                  <a:lnTo>
                    <a:pt x="56" y="209"/>
                  </a:lnTo>
                  <a:lnTo>
                    <a:pt x="38" y="220"/>
                  </a:lnTo>
                  <a:lnTo>
                    <a:pt x="19" y="231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0" y="243"/>
                  </a:lnTo>
                  <a:lnTo>
                    <a:pt x="0" y="243"/>
                  </a:lnTo>
                  <a:close/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2" name="Freeform 16"/>
            <p:cNvSpPr>
              <a:spLocks/>
            </p:cNvSpPr>
            <p:nvPr userDrawn="1"/>
          </p:nvSpPr>
          <p:spPr bwMode="auto">
            <a:xfrm>
              <a:off x="3276" y="2180"/>
              <a:ext cx="26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49 w 51"/>
                <a:gd name="T7" fmla="*/ 36 h 52"/>
                <a:gd name="T8" fmla="*/ 47 w 51"/>
                <a:gd name="T9" fmla="*/ 40 h 52"/>
                <a:gd name="T10" fmla="*/ 45 w 51"/>
                <a:gd name="T11" fmla="*/ 44 h 52"/>
                <a:gd name="T12" fmla="*/ 40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0 w 51"/>
                <a:gd name="T23" fmla="*/ 52 h 52"/>
                <a:gd name="T24" fmla="*/ 16 w 51"/>
                <a:gd name="T25" fmla="*/ 49 h 52"/>
                <a:gd name="T26" fmla="*/ 11 w 51"/>
                <a:gd name="T27" fmla="*/ 47 h 52"/>
                <a:gd name="T28" fmla="*/ 8 w 51"/>
                <a:gd name="T29" fmla="*/ 44 h 52"/>
                <a:gd name="T30" fmla="*/ 4 w 51"/>
                <a:gd name="T31" fmla="*/ 40 h 52"/>
                <a:gd name="T32" fmla="*/ 2 w 51"/>
                <a:gd name="T33" fmla="*/ 36 h 52"/>
                <a:gd name="T34" fmla="*/ 1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1 w 51"/>
                <a:gd name="T41" fmla="*/ 21 h 52"/>
                <a:gd name="T42" fmla="*/ 2 w 51"/>
                <a:gd name="T43" fmla="*/ 16 h 52"/>
                <a:gd name="T44" fmla="*/ 4 w 51"/>
                <a:gd name="T45" fmla="*/ 11 h 52"/>
                <a:gd name="T46" fmla="*/ 8 w 51"/>
                <a:gd name="T47" fmla="*/ 8 h 52"/>
                <a:gd name="T48" fmla="*/ 11 w 51"/>
                <a:gd name="T49" fmla="*/ 5 h 52"/>
                <a:gd name="T50" fmla="*/ 16 w 51"/>
                <a:gd name="T51" fmla="*/ 2 h 52"/>
                <a:gd name="T52" fmla="*/ 20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0 w 51"/>
                <a:gd name="T63" fmla="*/ 5 h 52"/>
                <a:gd name="T64" fmla="*/ 45 w 51"/>
                <a:gd name="T65" fmla="*/ 8 h 52"/>
                <a:gd name="T66" fmla="*/ 47 w 51"/>
                <a:gd name="T67" fmla="*/ 11 h 52"/>
                <a:gd name="T68" fmla="*/ 49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0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5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17"/>
            <p:cNvSpPr>
              <a:spLocks/>
            </p:cNvSpPr>
            <p:nvPr userDrawn="1"/>
          </p:nvSpPr>
          <p:spPr bwMode="auto">
            <a:xfrm>
              <a:off x="3313" y="2180"/>
              <a:ext cx="25" cy="26"/>
            </a:xfrm>
            <a:custGeom>
              <a:avLst/>
              <a:gdLst>
                <a:gd name="T0" fmla="*/ 51 w 51"/>
                <a:gd name="T1" fmla="*/ 26 h 52"/>
                <a:gd name="T2" fmla="*/ 51 w 51"/>
                <a:gd name="T3" fmla="*/ 26 h 52"/>
                <a:gd name="T4" fmla="*/ 51 w 51"/>
                <a:gd name="T5" fmla="*/ 31 h 52"/>
                <a:gd name="T6" fmla="*/ 50 w 51"/>
                <a:gd name="T7" fmla="*/ 36 h 52"/>
                <a:gd name="T8" fmla="*/ 48 w 51"/>
                <a:gd name="T9" fmla="*/ 40 h 52"/>
                <a:gd name="T10" fmla="*/ 44 w 51"/>
                <a:gd name="T11" fmla="*/ 44 h 52"/>
                <a:gd name="T12" fmla="*/ 41 w 51"/>
                <a:gd name="T13" fmla="*/ 47 h 52"/>
                <a:gd name="T14" fmla="*/ 36 w 51"/>
                <a:gd name="T15" fmla="*/ 49 h 52"/>
                <a:gd name="T16" fmla="*/ 31 w 51"/>
                <a:gd name="T17" fmla="*/ 52 h 52"/>
                <a:gd name="T18" fmla="*/ 26 w 51"/>
                <a:gd name="T19" fmla="*/ 52 h 52"/>
                <a:gd name="T20" fmla="*/ 26 w 51"/>
                <a:gd name="T21" fmla="*/ 52 h 52"/>
                <a:gd name="T22" fmla="*/ 21 w 51"/>
                <a:gd name="T23" fmla="*/ 52 h 52"/>
                <a:gd name="T24" fmla="*/ 15 w 51"/>
                <a:gd name="T25" fmla="*/ 49 h 52"/>
                <a:gd name="T26" fmla="*/ 12 w 51"/>
                <a:gd name="T27" fmla="*/ 47 h 52"/>
                <a:gd name="T28" fmla="*/ 7 w 51"/>
                <a:gd name="T29" fmla="*/ 44 h 52"/>
                <a:gd name="T30" fmla="*/ 4 w 51"/>
                <a:gd name="T31" fmla="*/ 40 h 52"/>
                <a:gd name="T32" fmla="*/ 1 w 51"/>
                <a:gd name="T33" fmla="*/ 36 h 52"/>
                <a:gd name="T34" fmla="*/ 0 w 51"/>
                <a:gd name="T35" fmla="*/ 31 h 52"/>
                <a:gd name="T36" fmla="*/ 0 w 51"/>
                <a:gd name="T37" fmla="*/ 26 h 52"/>
                <a:gd name="T38" fmla="*/ 0 w 51"/>
                <a:gd name="T39" fmla="*/ 26 h 52"/>
                <a:gd name="T40" fmla="*/ 0 w 51"/>
                <a:gd name="T41" fmla="*/ 21 h 52"/>
                <a:gd name="T42" fmla="*/ 1 w 51"/>
                <a:gd name="T43" fmla="*/ 16 h 52"/>
                <a:gd name="T44" fmla="*/ 4 w 51"/>
                <a:gd name="T45" fmla="*/ 11 h 52"/>
                <a:gd name="T46" fmla="*/ 7 w 51"/>
                <a:gd name="T47" fmla="*/ 8 h 52"/>
                <a:gd name="T48" fmla="*/ 12 w 51"/>
                <a:gd name="T49" fmla="*/ 5 h 52"/>
                <a:gd name="T50" fmla="*/ 15 w 51"/>
                <a:gd name="T51" fmla="*/ 2 h 52"/>
                <a:gd name="T52" fmla="*/ 21 w 51"/>
                <a:gd name="T53" fmla="*/ 1 h 52"/>
                <a:gd name="T54" fmla="*/ 26 w 51"/>
                <a:gd name="T55" fmla="*/ 0 h 52"/>
                <a:gd name="T56" fmla="*/ 26 w 51"/>
                <a:gd name="T57" fmla="*/ 0 h 52"/>
                <a:gd name="T58" fmla="*/ 31 w 51"/>
                <a:gd name="T59" fmla="*/ 1 h 52"/>
                <a:gd name="T60" fmla="*/ 36 w 51"/>
                <a:gd name="T61" fmla="*/ 2 h 52"/>
                <a:gd name="T62" fmla="*/ 41 w 51"/>
                <a:gd name="T63" fmla="*/ 5 h 52"/>
                <a:gd name="T64" fmla="*/ 44 w 51"/>
                <a:gd name="T65" fmla="*/ 8 h 52"/>
                <a:gd name="T66" fmla="*/ 48 w 51"/>
                <a:gd name="T67" fmla="*/ 11 h 52"/>
                <a:gd name="T68" fmla="*/ 50 w 51"/>
                <a:gd name="T69" fmla="*/ 16 h 52"/>
                <a:gd name="T70" fmla="*/ 51 w 51"/>
                <a:gd name="T71" fmla="*/ 21 h 52"/>
                <a:gd name="T72" fmla="*/ 51 w 51"/>
                <a:gd name="T73" fmla="*/ 26 h 52"/>
                <a:gd name="T74" fmla="*/ 51 w 51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52">
                  <a:moveTo>
                    <a:pt x="51" y="26"/>
                  </a:moveTo>
                  <a:lnTo>
                    <a:pt x="51" y="26"/>
                  </a:lnTo>
                  <a:lnTo>
                    <a:pt x="51" y="31"/>
                  </a:lnTo>
                  <a:lnTo>
                    <a:pt x="50" y="36"/>
                  </a:lnTo>
                  <a:lnTo>
                    <a:pt x="48" y="40"/>
                  </a:lnTo>
                  <a:lnTo>
                    <a:pt x="44" y="44"/>
                  </a:lnTo>
                  <a:lnTo>
                    <a:pt x="41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1" y="52"/>
                  </a:lnTo>
                  <a:lnTo>
                    <a:pt x="15" y="49"/>
                  </a:lnTo>
                  <a:lnTo>
                    <a:pt x="12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1" y="5"/>
                  </a:lnTo>
                  <a:lnTo>
                    <a:pt x="44" y="8"/>
                  </a:lnTo>
                  <a:lnTo>
                    <a:pt x="48" y="11"/>
                  </a:lnTo>
                  <a:lnTo>
                    <a:pt x="50" y="16"/>
                  </a:lnTo>
                  <a:lnTo>
                    <a:pt x="51" y="21"/>
                  </a:lnTo>
                  <a:lnTo>
                    <a:pt x="51" y="26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18"/>
            <p:cNvSpPr>
              <a:spLocks/>
            </p:cNvSpPr>
            <p:nvPr userDrawn="1"/>
          </p:nvSpPr>
          <p:spPr bwMode="auto">
            <a:xfrm>
              <a:off x="3349" y="2180"/>
              <a:ext cx="26" cy="26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1 w 52"/>
                <a:gd name="T5" fmla="*/ 31 h 52"/>
                <a:gd name="T6" fmla="*/ 49 w 52"/>
                <a:gd name="T7" fmla="*/ 36 h 52"/>
                <a:gd name="T8" fmla="*/ 47 w 52"/>
                <a:gd name="T9" fmla="*/ 40 h 52"/>
                <a:gd name="T10" fmla="*/ 44 w 52"/>
                <a:gd name="T11" fmla="*/ 44 h 52"/>
                <a:gd name="T12" fmla="*/ 40 w 52"/>
                <a:gd name="T13" fmla="*/ 47 h 52"/>
                <a:gd name="T14" fmla="*/ 36 w 52"/>
                <a:gd name="T15" fmla="*/ 49 h 52"/>
                <a:gd name="T16" fmla="*/ 31 w 52"/>
                <a:gd name="T17" fmla="*/ 52 h 52"/>
                <a:gd name="T18" fmla="*/ 25 w 52"/>
                <a:gd name="T19" fmla="*/ 52 h 52"/>
                <a:gd name="T20" fmla="*/ 25 w 52"/>
                <a:gd name="T21" fmla="*/ 52 h 52"/>
                <a:gd name="T22" fmla="*/ 21 w 52"/>
                <a:gd name="T23" fmla="*/ 52 h 52"/>
                <a:gd name="T24" fmla="*/ 16 w 52"/>
                <a:gd name="T25" fmla="*/ 49 h 52"/>
                <a:gd name="T26" fmla="*/ 11 w 52"/>
                <a:gd name="T27" fmla="*/ 47 h 52"/>
                <a:gd name="T28" fmla="*/ 7 w 52"/>
                <a:gd name="T29" fmla="*/ 44 h 52"/>
                <a:gd name="T30" fmla="*/ 4 w 52"/>
                <a:gd name="T31" fmla="*/ 40 h 52"/>
                <a:gd name="T32" fmla="*/ 2 w 52"/>
                <a:gd name="T33" fmla="*/ 36 h 52"/>
                <a:gd name="T34" fmla="*/ 0 w 52"/>
                <a:gd name="T35" fmla="*/ 31 h 52"/>
                <a:gd name="T36" fmla="*/ 0 w 52"/>
                <a:gd name="T37" fmla="*/ 26 h 52"/>
                <a:gd name="T38" fmla="*/ 0 w 52"/>
                <a:gd name="T39" fmla="*/ 26 h 52"/>
                <a:gd name="T40" fmla="*/ 0 w 52"/>
                <a:gd name="T41" fmla="*/ 21 h 52"/>
                <a:gd name="T42" fmla="*/ 2 w 52"/>
                <a:gd name="T43" fmla="*/ 16 h 52"/>
                <a:gd name="T44" fmla="*/ 4 w 52"/>
                <a:gd name="T45" fmla="*/ 11 h 52"/>
                <a:gd name="T46" fmla="*/ 7 w 52"/>
                <a:gd name="T47" fmla="*/ 8 h 52"/>
                <a:gd name="T48" fmla="*/ 11 w 52"/>
                <a:gd name="T49" fmla="*/ 5 h 52"/>
                <a:gd name="T50" fmla="*/ 16 w 52"/>
                <a:gd name="T51" fmla="*/ 2 h 52"/>
                <a:gd name="T52" fmla="*/ 21 w 52"/>
                <a:gd name="T53" fmla="*/ 1 h 52"/>
                <a:gd name="T54" fmla="*/ 25 w 52"/>
                <a:gd name="T55" fmla="*/ 0 h 52"/>
                <a:gd name="T56" fmla="*/ 25 w 52"/>
                <a:gd name="T57" fmla="*/ 0 h 52"/>
                <a:gd name="T58" fmla="*/ 31 w 52"/>
                <a:gd name="T59" fmla="*/ 1 h 52"/>
                <a:gd name="T60" fmla="*/ 36 w 52"/>
                <a:gd name="T61" fmla="*/ 2 h 52"/>
                <a:gd name="T62" fmla="*/ 40 w 52"/>
                <a:gd name="T63" fmla="*/ 5 h 52"/>
                <a:gd name="T64" fmla="*/ 44 w 52"/>
                <a:gd name="T65" fmla="*/ 8 h 52"/>
                <a:gd name="T66" fmla="*/ 47 w 52"/>
                <a:gd name="T67" fmla="*/ 11 h 52"/>
                <a:gd name="T68" fmla="*/ 49 w 52"/>
                <a:gd name="T69" fmla="*/ 16 h 52"/>
                <a:gd name="T70" fmla="*/ 51 w 52"/>
                <a:gd name="T71" fmla="*/ 21 h 52"/>
                <a:gd name="T72" fmla="*/ 52 w 52"/>
                <a:gd name="T73" fmla="*/ 26 h 52"/>
                <a:gd name="T74" fmla="*/ 52 w 52"/>
                <a:gd name="T7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1" y="31"/>
                  </a:lnTo>
                  <a:lnTo>
                    <a:pt x="49" y="36"/>
                  </a:lnTo>
                  <a:lnTo>
                    <a:pt x="47" y="40"/>
                  </a:lnTo>
                  <a:lnTo>
                    <a:pt x="44" y="44"/>
                  </a:lnTo>
                  <a:lnTo>
                    <a:pt x="40" y="47"/>
                  </a:lnTo>
                  <a:lnTo>
                    <a:pt x="36" y="49"/>
                  </a:lnTo>
                  <a:lnTo>
                    <a:pt x="31" y="52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21" y="52"/>
                  </a:lnTo>
                  <a:lnTo>
                    <a:pt x="16" y="49"/>
                  </a:lnTo>
                  <a:lnTo>
                    <a:pt x="11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49" y="16"/>
                  </a:lnTo>
                  <a:lnTo>
                    <a:pt x="51" y="21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5" name="Line 19"/>
            <p:cNvSpPr>
              <a:spLocks noChangeShapeType="1"/>
            </p:cNvSpPr>
            <p:nvPr userDrawn="1"/>
          </p:nvSpPr>
          <p:spPr bwMode="auto">
            <a:xfrm>
              <a:off x="3211" y="2046"/>
              <a:ext cx="206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6" name="Line 20"/>
            <p:cNvSpPr>
              <a:spLocks noChangeShapeType="1"/>
            </p:cNvSpPr>
            <p:nvPr userDrawn="1"/>
          </p:nvSpPr>
          <p:spPr bwMode="auto">
            <a:xfrm>
              <a:off x="3211" y="2075"/>
              <a:ext cx="107" cy="0"/>
            </a:xfrm>
            <a:prstGeom prst="line">
              <a:avLst/>
            </a:pr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6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/>
        </p:nvSpPr>
        <p:spPr bwMode="auto">
          <a:xfrm rot="5400000">
            <a:off x="-2190468" y="2190470"/>
            <a:ext cx="6858000" cy="2477061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7064" y="1220755"/>
            <a:ext cx="9105336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2477064" y="2742936"/>
            <a:ext cx="9091544" cy="3264363"/>
          </a:xfrm>
        </p:spPr>
        <p:txBody>
          <a:bodyPr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8879420" y="3964999"/>
            <a:ext cx="347131" cy="449845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192011" y="2328587"/>
            <a:ext cx="5376597" cy="674012"/>
          </a:xfrm>
        </p:spPr>
        <p:txBody>
          <a:bodyPr anchor="ctr">
            <a:noAutofit/>
          </a:bodyPr>
          <a:lstStyle>
            <a:lvl1pPr marL="0" indent="0" algn="l">
              <a:buNone/>
              <a:defRPr sz="3733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6192011" y="3278728"/>
            <a:ext cx="5376597" cy="2671392"/>
          </a:xfrm>
        </p:spPr>
        <p:txBody>
          <a:bodyPr anchor="t">
            <a:no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43" y="1732447"/>
            <a:ext cx="4188291" cy="4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8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Smartphone Mockup</a:t>
            </a:r>
            <a:endParaRPr lang="en-US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944137" y="1565436"/>
            <a:ext cx="2320264" cy="4800280"/>
            <a:chOff x="3851920" y="1471613"/>
            <a:chExt cx="1452563" cy="3005138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851920" y="1471613"/>
              <a:ext cx="1452563" cy="3005138"/>
            </a:xfrm>
            <a:custGeom>
              <a:avLst/>
              <a:gdLst>
                <a:gd name="T0" fmla="*/ 290 w 1830"/>
                <a:gd name="T1" fmla="*/ 0 h 3786"/>
                <a:gd name="T2" fmla="*/ 275 w 1830"/>
                <a:gd name="T3" fmla="*/ 0 h 3786"/>
                <a:gd name="T4" fmla="*/ 246 w 1830"/>
                <a:gd name="T5" fmla="*/ 4 h 3786"/>
                <a:gd name="T6" fmla="*/ 217 w 1830"/>
                <a:gd name="T7" fmla="*/ 10 h 3786"/>
                <a:gd name="T8" fmla="*/ 191 w 1830"/>
                <a:gd name="T9" fmla="*/ 18 h 3786"/>
                <a:gd name="T10" fmla="*/ 152 w 1830"/>
                <a:gd name="T11" fmla="*/ 35 h 3786"/>
                <a:gd name="T12" fmla="*/ 106 w 1830"/>
                <a:gd name="T13" fmla="*/ 67 h 3786"/>
                <a:gd name="T14" fmla="*/ 66 w 1830"/>
                <a:gd name="T15" fmla="*/ 106 h 3786"/>
                <a:gd name="T16" fmla="*/ 35 w 1830"/>
                <a:gd name="T17" fmla="*/ 152 h 3786"/>
                <a:gd name="T18" fmla="*/ 17 w 1830"/>
                <a:gd name="T19" fmla="*/ 190 h 3786"/>
                <a:gd name="T20" fmla="*/ 9 w 1830"/>
                <a:gd name="T21" fmla="*/ 218 h 3786"/>
                <a:gd name="T22" fmla="*/ 3 w 1830"/>
                <a:gd name="T23" fmla="*/ 247 h 3786"/>
                <a:gd name="T24" fmla="*/ 0 w 1830"/>
                <a:gd name="T25" fmla="*/ 276 h 3786"/>
                <a:gd name="T26" fmla="*/ 0 w 1830"/>
                <a:gd name="T27" fmla="*/ 3496 h 3786"/>
                <a:gd name="T28" fmla="*/ 0 w 1830"/>
                <a:gd name="T29" fmla="*/ 3511 h 3786"/>
                <a:gd name="T30" fmla="*/ 3 w 1830"/>
                <a:gd name="T31" fmla="*/ 3540 h 3786"/>
                <a:gd name="T32" fmla="*/ 9 w 1830"/>
                <a:gd name="T33" fmla="*/ 3569 h 3786"/>
                <a:gd name="T34" fmla="*/ 17 w 1830"/>
                <a:gd name="T35" fmla="*/ 3596 h 3786"/>
                <a:gd name="T36" fmla="*/ 35 w 1830"/>
                <a:gd name="T37" fmla="*/ 3634 h 3786"/>
                <a:gd name="T38" fmla="*/ 66 w 1830"/>
                <a:gd name="T39" fmla="*/ 3680 h 3786"/>
                <a:gd name="T40" fmla="*/ 106 w 1830"/>
                <a:gd name="T41" fmla="*/ 3721 h 3786"/>
                <a:gd name="T42" fmla="*/ 152 w 1830"/>
                <a:gd name="T43" fmla="*/ 3752 h 3786"/>
                <a:gd name="T44" fmla="*/ 191 w 1830"/>
                <a:gd name="T45" fmla="*/ 3769 h 3786"/>
                <a:gd name="T46" fmla="*/ 217 w 1830"/>
                <a:gd name="T47" fmla="*/ 3777 h 3786"/>
                <a:gd name="T48" fmla="*/ 246 w 1830"/>
                <a:gd name="T49" fmla="*/ 3783 h 3786"/>
                <a:gd name="T50" fmla="*/ 275 w 1830"/>
                <a:gd name="T51" fmla="*/ 3786 h 3786"/>
                <a:gd name="T52" fmla="*/ 1539 w 1830"/>
                <a:gd name="T53" fmla="*/ 3786 h 3786"/>
                <a:gd name="T54" fmla="*/ 1554 w 1830"/>
                <a:gd name="T55" fmla="*/ 3786 h 3786"/>
                <a:gd name="T56" fmla="*/ 1583 w 1830"/>
                <a:gd name="T57" fmla="*/ 3783 h 3786"/>
                <a:gd name="T58" fmla="*/ 1612 w 1830"/>
                <a:gd name="T59" fmla="*/ 3777 h 3786"/>
                <a:gd name="T60" fmla="*/ 1640 w 1830"/>
                <a:gd name="T61" fmla="*/ 3769 h 3786"/>
                <a:gd name="T62" fmla="*/ 1678 w 1830"/>
                <a:gd name="T63" fmla="*/ 3752 h 3786"/>
                <a:gd name="T64" fmla="*/ 1724 w 1830"/>
                <a:gd name="T65" fmla="*/ 3721 h 3786"/>
                <a:gd name="T66" fmla="*/ 1764 w 1830"/>
                <a:gd name="T67" fmla="*/ 3680 h 3786"/>
                <a:gd name="T68" fmla="*/ 1795 w 1830"/>
                <a:gd name="T69" fmla="*/ 3634 h 3786"/>
                <a:gd name="T70" fmla="*/ 1812 w 1830"/>
                <a:gd name="T71" fmla="*/ 3596 h 3786"/>
                <a:gd name="T72" fmla="*/ 1820 w 1830"/>
                <a:gd name="T73" fmla="*/ 3569 h 3786"/>
                <a:gd name="T74" fmla="*/ 1826 w 1830"/>
                <a:gd name="T75" fmla="*/ 3540 h 3786"/>
                <a:gd name="T76" fmla="*/ 1830 w 1830"/>
                <a:gd name="T77" fmla="*/ 3511 h 3786"/>
                <a:gd name="T78" fmla="*/ 1830 w 1830"/>
                <a:gd name="T79" fmla="*/ 291 h 3786"/>
                <a:gd name="T80" fmla="*/ 1830 w 1830"/>
                <a:gd name="T81" fmla="*/ 276 h 3786"/>
                <a:gd name="T82" fmla="*/ 1826 w 1830"/>
                <a:gd name="T83" fmla="*/ 247 h 3786"/>
                <a:gd name="T84" fmla="*/ 1820 w 1830"/>
                <a:gd name="T85" fmla="*/ 218 h 3786"/>
                <a:gd name="T86" fmla="*/ 1812 w 1830"/>
                <a:gd name="T87" fmla="*/ 190 h 3786"/>
                <a:gd name="T88" fmla="*/ 1795 w 1830"/>
                <a:gd name="T89" fmla="*/ 152 h 3786"/>
                <a:gd name="T90" fmla="*/ 1764 w 1830"/>
                <a:gd name="T91" fmla="*/ 106 h 3786"/>
                <a:gd name="T92" fmla="*/ 1724 w 1830"/>
                <a:gd name="T93" fmla="*/ 67 h 3786"/>
                <a:gd name="T94" fmla="*/ 1678 w 1830"/>
                <a:gd name="T95" fmla="*/ 35 h 3786"/>
                <a:gd name="T96" fmla="*/ 1640 w 1830"/>
                <a:gd name="T97" fmla="*/ 18 h 3786"/>
                <a:gd name="T98" fmla="*/ 1612 w 1830"/>
                <a:gd name="T99" fmla="*/ 10 h 3786"/>
                <a:gd name="T100" fmla="*/ 1583 w 1830"/>
                <a:gd name="T101" fmla="*/ 4 h 3786"/>
                <a:gd name="T102" fmla="*/ 1554 w 1830"/>
                <a:gd name="T103" fmla="*/ 0 h 3786"/>
                <a:gd name="T104" fmla="*/ 1539 w 1830"/>
                <a:gd name="T105" fmla="*/ 0 h 3786"/>
                <a:gd name="T106" fmla="*/ 103 w 1830"/>
                <a:gd name="T107" fmla="*/ 3305 h 3786"/>
                <a:gd name="T108" fmla="*/ 1721 w 1830"/>
                <a:gd name="T109" fmla="*/ 460 h 3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0" h="3786">
                  <a:moveTo>
                    <a:pt x="1539" y="0"/>
                  </a:moveTo>
                  <a:lnTo>
                    <a:pt x="290" y="0"/>
                  </a:lnTo>
                  <a:lnTo>
                    <a:pt x="290" y="0"/>
                  </a:lnTo>
                  <a:lnTo>
                    <a:pt x="275" y="0"/>
                  </a:lnTo>
                  <a:lnTo>
                    <a:pt x="261" y="2"/>
                  </a:lnTo>
                  <a:lnTo>
                    <a:pt x="246" y="4"/>
                  </a:lnTo>
                  <a:lnTo>
                    <a:pt x="232" y="6"/>
                  </a:lnTo>
                  <a:lnTo>
                    <a:pt x="217" y="10"/>
                  </a:lnTo>
                  <a:lnTo>
                    <a:pt x="204" y="13"/>
                  </a:lnTo>
                  <a:lnTo>
                    <a:pt x="191" y="18"/>
                  </a:lnTo>
                  <a:lnTo>
                    <a:pt x="177" y="23"/>
                  </a:lnTo>
                  <a:lnTo>
                    <a:pt x="152" y="35"/>
                  </a:lnTo>
                  <a:lnTo>
                    <a:pt x="128" y="50"/>
                  </a:lnTo>
                  <a:lnTo>
                    <a:pt x="106" y="67"/>
                  </a:lnTo>
                  <a:lnTo>
                    <a:pt x="85" y="86"/>
                  </a:lnTo>
                  <a:lnTo>
                    <a:pt x="66" y="106"/>
                  </a:lnTo>
                  <a:lnTo>
                    <a:pt x="49" y="128"/>
                  </a:lnTo>
                  <a:lnTo>
                    <a:pt x="35" y="152"/>
                  </a:lnTo>
                  <a:lnTo>
                    <a:pt x="23" y="178"/>
                  </a:lnTo>
                  <a:lnTo>
                    <a:pt x="17" y="190"/>
                  </a:lnTo>
                  <a:lnTo>
                    <a:pt x="12" y="204"/>
                  </a:lnTo>
                  <a:lnTo>
                    <a:pt x="9" y="218"/>
                  </a:lnTo>
                  <a:lnTo>
                    <a:pt x="5" y="232"/>
                  </a:lnTo>
                  <a:lnTo>
                    <a:pt x="3" y="247"/>
                  </a:lnTo>
                  <a:lnTo>
                    <a:pt x="1" y="261"/>
                  </a:lnTo>
                  <a:lnTo>
                    <a:pt x="0" y="276"/>
                  </a:lnTo>
                  <a:lnTo>
                    <a:pt x="0" y="291"/>
                  </a:lnTo>
                  <a:lnTo>
                    <a:pt x="0" y="3496"/>
                  </a:lnTo>
                  <a:lnTo>
                    <a:pt x="0" y="3496"/>
                  </a:lnTo>
                  <a:lnTo>
                    <a:pt x="0" y="3511"/>
                  </a:lnTo>
                  <a:lnTo>
                    <a:pt x="1" y="3526"/>
                  </a:lnTo>
                  <a:lnTo>
                    <a:pt x="3" y="3540"/>
                  </a:lnTo>
                  <a:lnTo>
                    <a:pt x="5" y="3555"/>
                  </a:lnTo>
                  <a:lnTo>
                    <a:pt x="9" y="3569"/>
                  </a:lnTo>
                  <a:lnTo>
                    <a:pt x="12" y="3582"/>
                  </a:lnTo>
                  <a:lnTo>
                    <a:pt x="17" y="3596"/>
                  </a:lnTo>
                  <a:lnTo>
                    <a:pt x="23" y="3609"/>
                  </a:lnTo>
                  <a:lnTo>
                    <a:pt x="35" y="3634"/>
                  </a:lnTo>
                  <a:lnTo>
                    <a:pt x="49" y="3658"/>
                  </a:lnTo>
                  <a:lnTo>
                    <a:pt x="66" y="3680"/>
                  </a:lnTo>
                  <a:lnTo>
                    <a:pt x="85" y="3701"/>
                  </a:lnTo>
                  <a:lnTo>
                    <a:pt x="106" y="3721"/>
                  </a:lnTo>
                  <a:lnTo>
                    <a:pt x="128" y="3737"/>
                  </a:lnTo>
                  <a:lnTo>
                    <a:pt x="152" y="3752"/>
                  </a:lnTo>
                  <a:lnTo>
                    <a:pt x="177" y="3763"/>
                  </a:lnTo>
                  <a:lnTo>
                    <a:pt x="191" y="3769"/>
                  </a:lnTo>
                  <a:lnTo>
                    <a:pt x="204" y="3774"/>
                  </a:lnTo>
                  <a:lnTo>
                    <a:pt x="217" y="3777"/>
                  </a:lnTo>
                  <a:lnTo>
                    <a:pt x="232" y="3781"/>
                  </a:lnTo>
                  <a:lnTo>
                    <a:pt x="246" y="3783"/>
                  </a:lnTo>
                  <a:lnTo>
                    <a:pt x="261" y="3785"/>
                  </a:lnTo>
                  <a:lnTo>
                    <a:pt x="275" y="3786"/>
                  </a:lnTo>
                  <a:lnTo>
                    <a:pt x="290" y="3786"/>
                  </a:lnTo>
                  <a:lnTo>
                    <a:pt x="1539" y="3786"/>
                  </a:lnTo>
                  <a:lnTo>
                    <a:pt x="1539" y="3786"/>
                  </a:lnTo>
                  <a:lnTo>
                    <a:pt x="1554" y="3786"/>
                  </a:lnTo>
                  <a:lnTo>
                    <a:pt x="1569" y="3785"/>
                  </a:lnTo>
                  <a:lnTo>
                    <a:pt x="1583" y="3783"/>
                  </a:lnTo>
                  <a:lnTo>
                    <a:pt x="1598" y="3781"/>
                  </a:lnTo>
                  <a:lnTo>
                    <a:pt x="1612" y="3777"/>
                  </a:lnTo>
                  <a:lnTo>
                    <a:pt x="1626" y="3774"/>
                  </a:lnTo>
                  <a:lnTo>
                    <a:pt x="1640" y="3769"/>
                  </a:lnTo>
                  <a:lnTo>
                    <a:pt x="1652" y="3763"/>
                  </a:lnTo>
                  <a:lnTo>
                    <a:pt x="1678" y="3752"/>
                  </a:lnTo>
                  <a:lnTo>
                    <a:pt x="1702" y="3737"/>
                  </a:lnTo>
                  <a:lnTo>
                    <a:pt x="1724" y="3721"/>
                  </a:lnTo>
                  <a:lnTo>
                    <a:pt x="1744" y="3701"/>
                  </a:lnTo>
                  <a:lnTo>
                    <a:pt x="1764" y="3680"/>
                  </a:lnTo>
                  <a:lnTo>
                    <a:pt x="1780" y="3658"/>
                  </a:lnTo>
                  <a:lnTo>
                    <a:pt x="1795" y="3634"/>
                  </a:lnTo>
                  <a:lnTo>
                    <a:pt x="1807" y="3609"/>
                  </a:lnTo>
                  <a:lnTo>
                    <a:pt x="1812" y="3596"/>
                  </a:lnTo>
                  <a:lnTo>
                    <a:pt x="1817" y="3582"/>
                  </a:lnTo>
                  <a:lnTo>
                    <a:pt x="1820" y="3569"/>
                  </a:lnTo>
                  <a:lnTo>
                    <a:pt x="1824" y="3555"/>
                  </a:lnTo>
                  <a:lnTo>
                    <a:pt x="1826" y="3540"/>
                  </a:lnTo>
                  <a:lnTo>
                    <a:pt x="1828" y="3526"/>
                  </a:lnTo>
                  <a:lnTo>
                    <a:pt x="1830" y="3511"/>
                  </a:lnTo>
                  <a:lnTo>
                    <a:pt x="1830" y="3496"/>
                  </a:lnTo>
                  <a:lnTo>
                    <a:pt x="1830" y="291"/>
                  </a:lnTo>
                  <a:lnTo>
                    <a:pt x="1830" y="291"/>
                  </a:lnTo>
                  <a:lnTo>
                    <a:pt x="1830" y="276"/>
                  </a:lnTo>
                  <a:lnTo>
                    <a:pt x="1828" y="261"/>
                  </a:lnTo>
                  <a:lnTo>
                    <a:pt x="1826" y="247"/>
                  </a:lnTo>
                  <a:lnTo>
                    <a:pt x="1824" y="232"/>
                  </a:lnTo>
                  <a:lnTo>
                    <a:pt x="1820" y="218"/>
                  </a:lnTo>
                  <a:lnTo>
                    <a:pt x="1817" y="204"/>
                  </a:lnTo>
                  <a:lnTo>
                    <a:pt x="1812" y="190"/>
                  </a:lnTo>
                  <a:lnTo>
                    <a:pt x="1807" y="178"/>
                  </a:lnTo>
                  <a:lnTo>
                    <a:pt x="1795" y="152"/>
                  </a:lnTo>
                  <a:lnTo>
                    <a:pt x="1780" y="128"/>
                  </a:lnTo>
                  <a:lnTo>
                    <a:pt x="1764" y="106"/>
                  </a:lnTo>
                  <a:lnTo>
                    <a:pt x="1744" y="86"/>
                  </a:lnTo>
                  <a:lnTo>
                    <a:pt x="1724" y="67"/>
                  </a:lnTo>
                  <a:lnTo>
                    <a:pt x="1702" y="50"/>
                  </a:lnTo>
                  <a:lnTo>
                    <a:pt x="1678" y="35"/>
                  </a:lnTo>
                  <a:lnTo>
                    <a:pt x="1652" y="23"/>
                  </a:lnTo>
                  <a:lnTo>
                    <a:pt x="1640" y="18"/>
                  </a:lnTo>
                  <a:lnTo>
                    <a:pt x="1626" y="13"/>
                  </a:lnTo>
                  <a:lnTo>
                    <a:pt x="1612" y="10"/>
                  </a:lnTo>
                  <a:lnTo>
                    <a:pt x="1598" y="6"/>
                  </a:lnTo>
                  <a:lnTo>
                    <a:pt x="1583" y="4"/>
                  </a:lnTo>
                  <a:lnTo>
                    <a:pt x="1569" y="2"/>
                  </a:lnTo>
                  <a:lnTo>
                    <a:pt x="1554" y="0"/>
                  </a:lnTo>
                  <a:lnTo>
                    <a:pt x="1539" y="0"/>
                  </a:lnTo>
                  <a:lnTo>
                    <a:pt x="1539" y="0"/>
                  </a:lnTo>
                  <a:close/>
                  <a:moveTo>
                    <a:pt x="1721" y="3305"/>
                  </a:moveTo>
                  <a:lnTo>
                    <a:pt x="103" y="3305"/>
                  </a:lnTo>
                  <a:lnTo>
                    <a:pt x="103" y="460"/>
                  </a:lnTo>
                  <a:lnTo>
                    <a:pt x="1721" y="460"/>
                  </a:lnTo>
                  <a:lnTo>
                    <a:pt x="1721" y="3305"/>
                  </a:ln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4312295" y="1646238"/>
              <a:ext cx="52388" cy="52388"/>
            </a:xfrm>
            <a:custGeom>
              <a:avLst/>
              <a:gdLst>
                <a:gd name="T0" fmla="*/ 67 w 67"/>
                <a:gd name="T1" fmla="*/ 34 h 67"/>
                <a:gd name="T2" fmla="*/ 67 w 67"/>
                <a:gd name="T3" fmla="*/ 34 h 67"/>
                <a:gd name="T4" fmla="*/ 66 w 67"/>
                <a:gd name="T5" fmla="*/ 41 h 67"/>
                <a:gd name="T6" fmla="*/ 63 w 67"/>
                <a:gd name="T7" fmla="*/ 46 h 67"/>
                <a:gd name="T8" fmla="*/ 61 w 67"/>
                <a:gd name="T9" fmla="*/ 52 h 67"/>
                <a:gd name="T10" fmla="*/ 56 w 67"/>
                <a:gd name="T11" fmla="*/ 58 h 67"/>
                <a:gd name="T12" fmla="*/ 52 w 67"/>
                <a:gd name="T13" fmla="*/ 61 h 67"/>
                <a:gd name="T14" fmla="*/ 46 w 67"/>
                <a:gd name="T15" fmla="*/ 65 h 67"/>
                <a:gd name="T16" fmla="*/ 40 w 67"/>
                <a:gd name="T17" fmla="*/ 67 h 67"/>
                <a:gd name="T18" fmla="*/ 33 w 67"/>
                <a:gd name="T19" fmla="*/ 67 h 67"/>
                <a:gd name="T20" fmla="*/ 33 w 67"/>
                <a:gd name="T21" fmla="*/ 67 h 67"/>
                <a:gd name="T22" fmla="*/ 26 w 67"/>
                <a:gd name="T23" fmla="*/ 67 h 67"/>
                <a:gd name="T24" fmla="*/ 21 w 67"/>
                <a:gd name="T25" fmla="*/ 65 h 67"/>
                <a:gd name="T26" fmla="*/ 15 w 67"/>
                <a:gd name="T27" fmla="*/ 61 h 67"/>
                <a:gd name="T28" fmla="*/ 9 w 67"/>
                <a:gd name="T29" fmla="*/ 58 h 67"/>
                <a:gd name="T30" fmla="*/ 6 w 67"/>
                <a:gd name="T31" fmla="*/ 52 h 67"/>
                <a:gd name="T32" fmla="*/ 2 w 67"/>
                <a:gd name="T33" fmla="*/ 46 h 67"/>
                <a:gd name="T34" fmla="*/ 0 w 67"/>
                <a:gd name="T35" fmla="*/ 41 h 67"/>
                <a:gd name="T36" fmla="*/ 0 w 67"/>
                <a:gd name="T37" fmla="*/ 34 h 67"/>
                <a:gd name="T38" fmla="*/ 0 w 67"/>
                <a:gd name="T39" fmla="*/ 34 h 67"/>
                <a:gd name="T40" fmla="*/ 0 w 67"/>
                <a:gd name="T41" fmla="*/ 27 h 67"/>
                <a:gd name="T42" fmla="*/ 2 w 67"/>
                <a:gd name="T43" fmla="*/ 21 h 67"/>
                <a:gd name="T44" fmla="*/ 6 w 67"/>
                <a:gd name="T45" fmla="*/ 15 h 67"/>
                <a:gd name="T46" fmla="*/ 9 w 67"/>
                <a:gd name="T47" fmla="*/ 11 h 67"/>
                <a:gd name="T48" fmla="*/ 15 w 67"/>
                <a:gd name="T49" fmla="*/ 6 h 67"/>
                <a:gd name="T50" fmla="*/ 21 w 67"/>
                <a:gd name="T51" fmla="*/ 4 h 67"/>
                <a:gd name="T52" fmla="*/ 26 w 67"/>
                <a:gd name="T53" fmla="*/ 1 h 67"/>
                <a:gd name="T54" fmla="*/ 33 w 67"/>
                <a:gd name="T55" fmla="*/ 0 h 67"/>
                <a:gd name="T56" fmla="*/ 33 w 67"/>
                <a:gd name="T57" fmla="*/ 0 h 67"/>
                <a:gd name="T58" fmla="*/ 40 w 67"/>
                <a:gd name="T59" fmla="*/ 1 h 67"/>
                <a:gd name="T60" fmla="*/ 46 w 67"/>
                <a:gd name="T61" fmla="*/ 4 h 67"/>
                <a:gd name="T62" fmla="*/ 52 w 67"/>
                <a:gd name="T63" fmla="*/ 6 h 67"/>
                <a:gd name="T64" fmla="*/ 56 w 67"/>
                <a:gd name="T65" fmla="*/ 11 h 67"/>
                <a:gd name="T66" fmla="*/ 61 w 67"/>
                <a:gd name="T67" fmla="*/ 15 h 67"/>
                <a:gd name="T68" fmla="*/ 63 w 67"/>
                <a:gd name="T69" fmla="*/ 21 h 67"/>
                <a:gd name="T70" fmla="*/ 66 w 67"/>
                <a:gd name="T71" fmla="*/ 27 h 67"/>
                <a:gd name="T72" fmla="*/ 67 w 67"/>
                <a:gd name="T73" fmla="*/ 34 h 67"/>
                <a:gd name="T74" fmla="*/ 67 w 67"/>
                <a:gd name="T75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7">
                  <a:moveTo>
                    <a:pt x="67" y="34"/>
                  </a:moveTo>
                  <a:lnTo>
                    <a:pt x="67" y="34"/>
                  </a:lnTo>
                  <a:lnTo>
                    <a:pt x="66" y="41"/>
                  </a:lnTo>
                  <a:lnTo>
                    <a:pt x="63" y="46"/>
                  </a:lnTo>
                  <a:lnTo>
                    <a:pt x="61" y="52"/>
                  </a:lnTo>
                  <a:lnTo>
                    <a:pt x="56" y="58"/>
                  </a:lnTo>
                  <a:lnTo>
                    <a:pt x="52" y="61"/>
                  </a:lnTo>
                  <a:lnTo>
                    <a:pt x="46" y="65"/>
                  </a:lnTo>
                  <a:lnTo>
                    <a:pt x="40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26" y="67"/>
                  </a:lnTo>
                  <a:lnTo>
                    <a:pt x="21" y="65"/>
                  </a:lnTo>
                  <a:lnTo>
                    <a:pt x="15" y="61"/>
                  </a:lnTo>
                  <a:lnTo>
                    <a:pt x="9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5" y="6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1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1"/>
                  </a:lnTo>
                  <a:lnTo>
                    <a:pt x="61" y="15"/>
                  </a:lnTo>
                  <a:lnTo>
                    <a:pt x="63" y="21"/>
                  </a:lnTo>
                  <a:lnTo>
                    <a:pt x="66" y="27"/>
                  </a:lnTo>
                  <a:lnTo>
                    <a:pt x="67" y="34"/>
                  </a:lnTo>
                  <a:lnTo>
                    <a:pt x="67" y="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4547245" y="1558926"/>
              <a:ext cx="39688" cy="39688"/>
            </a:xfrm>
            <a:custGeom>
              <a:avLst/>
              <a:gdLst>
                <a:gd name="T0" fmla="*/ 49 w 49"/>
                <a:gd name="T1" fmla="*/ 24 h 49"/>
                <a:gd name="T2" fmla="*/ 49 w 49"/>
                <a:gd name="T3" fmla="*/ 24 h 49"/>
                <a:gd name="T4" fmla="*/ 49 w 49"/>
                <a:gd name="T5" fmla="*/ 30 h 49"/>
                <a:gd name="T6" fmla="*/ 47 w 49"/>
                <a:gd name="T7" fmla="*/ 35 h 49"/>
                <a:gd name="T8" fmla="*/ 45 w 49"/>
                <a:gd name="T9" fmla="*/ 39 h 49"/>
                <a:gd name="T10" fmla="*/ 43 w 49"/>
                <a:gd name="T11" fmla="*/ 43 h 49"/>
                <a:gd name="T12" fmla="*/ 39 w 49"/>
                <a:gd name="T13" fmla="*/ 46 h 49"/>
                <a:gd name="T14" fmla="*/ 34 w 49"/>
                <a:gd name="T15" fmla="*/ 48 h 49"/>
                <a:gd name="T16" fmla="*/ 30 w 49"/>
                <a:gd name="T17" fmla="*/ 49 h 49"/>
                <a:gd name="T18" fmla="*/ 24 w 49"/>
                <a:gd name="T19" fmla="*/ 49 h 49"/>
                <a:gd name="T20" fmla="*/ 24 w 49"/>
                <a:gd name="T21" fmla="*/ 49 h 49"/>
                <a:gd name="T22" fmla="*/ 19 w 49"/>
                <a:gd name="T23" fmla="*/ 49 h 49"/>
                <a:gd name="T24" fmla="*/ 15 w 49"/>
                <a:gd name="T25" fmla="*/ 48 h 49"/>
                <a:gd name="T26" fmla="*/ 10 w 49"/>
                <a:gd name="T27" fmla="*/ 46 h 49"/>
                <a:gd name="T28" fmla="*/ 7 w 49"/>
                <a:gd name="T29" fmla="*/ 43 h 49"/>
                <a:gd name="T30" fmla="*/ 3 w 49"/>
                <a:gd name="T31" fmla="*/ 39 h 49"/>
                <a:gd name="T32" fmla="*/ 1 w 49"/>
                <a:gd name="T33" fmla="*/ 35 h 49"/>
                <a:gd name="T34" fmla="*/ 0 w 49"/>
                <a:gd name="T35" fmla="*/ 30 h 49"/>
                <a:gd name="T36" fmla="*/ 0 w 49"/>
                <a:gd name="T37" fmla="*/ 24 h 49"/>
                <a:gd name="T38" fmla="*/ 0 w 49"/>
                <a:gd name="T39" fmla="*/ 24 h 49"/>
                <a:gd name="T40" fmla="*/ 0 w 49"/>
                <a:gd name="T41" fmla="*/ 20 h 49"/>
                <a:gd name="T42" fmla="*/ 1 w 49"/>
                <a:gd name="T43" fmla="*/ 15 h 49"/>
                <a:gd name="T44" fmla="*/ 3 w 49"/>
                <a:gd name="T45" fmla="*/ 10 h 49"/>
                <a:gd name="T46" fmla="*/ 7 w 49"/>
                <a:gd name="T47" fmla="*/ 7 h 49"/>
                <a:gd name="T48" fmla="*/ 10 w 49"/>
                <a:gd name="T49" fmla="*/ 3 h 49"/>
                <a:gd name="T50" fmla="*/ 15 w 49"/>
                <a:gd name="T51" fmla="*/ 1 h 49"/>
                <a:gd name="T52" fmla="*/ 19 w 49"/>
                <a:gd name="T53" fmla="*/ 0 h 49"/>
                <a:gd name="T54" fmla="*/ 24 w 49"/>
                <a:gd name="T55" fmla="*/ 0 h 49"/>
                <a:gd name="T56" fmla="*/ 24 w 49"/>
                <a:gd name="T57" fmla="*/ 0 h 49"/>
                <a:gd name="T58" fmla="*/ 30 w 49"/>
                <a:gd name="T59" fmla="*/ 0 h 49"/>
                <a:gd name="T60" fmla="*/ 34 w 49"/>
                <a:gd name="T61" fmla="*/ 1 h 49"/>
                <a:gd name="T62" fmla="*/ 39 w 49"/>
                <a:gd name="T63" fmla="*/ 3 h 49"/>
                <a:gd name="T64" fmla="*/ 43 w 49"/>
                <a:gd name="T65" fmla="*/ 7 h 49"/>
                <a:gd name="T66" fmla="*/ 45 w 49"/>
                <a:gd name="T67" fmla="*/ 10 h 49"/>
                <a:gd name="T68" fmla="*/ 47 w 49"/>
                <a:gd name="T69" fmla="*/ 15 h 49"/>
                <a:gd name="T70" fmla="*/ 49 w 49"/>
                <a:gd name="T71" fmla="*/ 20 h 49"/>
                <a:gd name="T72" fmla="*/ 49 w 49"/>
                <a:gd name="T73" fmla="*/ 24 h 49"/>
                <a:gd name="T74" fmla="*/ 49 w 49"/>
                <a:gd name="T7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lnTo>
                    <a:pt x="49" y="24"/>
                  </a:lnTo>
                  <a:lnTo>
                    <a:pt x="49" y="30"/>
                  </a:lnTo>
                  <a:lnTo>
                    <a:pt x="47" y="35"/>
                  </a:lnTo>
                  <a:lnTo>
                    <a:pt x="45" y="39"/>
                  </a:lnTo>
                  <a:lnTo>
                    <a:pt x="43" y="43"/>
                  </a:lnTo>
                  <a:lnTo>
                    <a:pt x="39" y="46"/>
                  </a:lnTo>
                  <a:lnTo>
                    <a:pt x="34" y="48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3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9" y="20"/>
                  </a:lnTo>
                  <a:lnTo>
                    <a:pt x="49" y="24"/>
                  </a:lnTo>
                  <a:lnTo>
                    <a:pt x="49" y="2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4439295" y="1660526"/>
              <a:ext cx="255588" cy="23813"/>
            </a:xfrm>
            <a:custGeom>
              <a:avLst/>
              <a:gdLst>
                <a:gd name="T0" fmla="*/ 322 w 322"/>
                <a:gd name="T1" fmla="*/ 16 h 31"/>
                <a:gd name="T2" fmla="*/ 322 w 322"/>
                <a:gd name="T3" fmla="*/ 16 h 31"/>
                <a:gd name="T4" fmla="*/ 320 w 322"/>
                <a:gd name="T5" fmla="*/ 22 h 31"/>
                <a:gd name="T6" fmla="*/ 318 w 322"/>
                <a:gd name="T7" fmla="*/ 26 h 31"/>
                <a:gd name="T8" fmla="*/ 312 w 322"/>
                <a:gd name="T9" fmla="*/ 30 h 31"/>
                <a:gd name="T10" fmla="*/ 306 w 322"/>
                <a:gd name="T11" fmla="*/ 31 h 31"/>
                <a:gd name="T12" fmla="*/ 15 w 322"/>
                <a:gd name="T13" fmla="*/ 31 h 31"/>
                <a:gd name="T14" fmla="*/ 15 w 322"/>
                <a:gd name="T15" fmla="*/ 31 h 31"/>
                <a:gd name="T16" fmla="*/ 9 w 322"/>
                <a:gd name="T17" fmla="*/ 30 h 31"/>
                <a:gd name="T18" fmla="*/ 5 w 322"/>
                <a:gd name="T19" fmla="*/ 26 h 31"/>
                <a:gd name="T20" fmla="*/ 1 w 322"/>
                <a:gd name="T21" fmla="*/ 22 h 31"/>
                <a:gd name="T22" fmla="*/ 0 w 322"/>
                <a:gd name="T23" fmla="*/ 16 h 31"/>
                <a:gd name="T24" fmla="*/ 0 w 322"/>
                <a:gd name="T25" fmla="*/ 16 h 31"/>
                <a:gd name="T26" fmla="*/ 1 w 322"/>
                <a:gd name="T27" fmla="*/ 9 h 31"/>
                <a:gd name="T28" fmla="*/ 5 w 322"/>
                <a:gd name="T29" fmla="*/ 4 h 31"/>
                <a:gd name="T30" fmla="*/ 9 w 322"/>
                <a:gd name="T31" fmla="*/ 1 h 31"/>
                <a:gd name="T32" fmla="*/ 15 w 322"/>
                <a:gd name="T33" fmla="*/ 0 h 31"/>
                <a:gd name="T34" fmla="*/ 306 w 322"/>
                <a:gd name="T35" fmla="*/ 0 h 31"/>
                <a:gd name="T36" fmla="*/ 306 w 322"/>
                <a:gd name="T37" fmla="*/ 0 h 31"/>
                <a:gd name="T38" fmla="*/ 312 w 322"/>
                <a:gd name="T39" fmla="*/ 1 h 31"/>
                <a:gd name="T40" fmla="*/ 318 w 322"/>
                <a:gd name="T41" fmla="*/ 4 h 31"/>
                <a:gd name="T42" fmla="*/ 320 w 322"/>
                <a:gd name="T43" fmla="*/ 9 h 31"/>
                <a:gd name="T44" fmla="*/ 322 w 322"/>
                <a:gd name="T45" fmla="*/ 16 h 31"/>
                <a:gd name="T46" fmla="*/ 322 w 322"/>
                <a:gd name="T4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2" h="31">
                  <a:moveTo>
                    <a:pt x="322" y="16"/>
                  </a:moveTo>
                  <a:lnTo>
                    <a:pt x="322" y="16"/>
                  </a:lnTo>
                  <a:lnTo>
                    <a:pt x="320" y="22"/>
                  </a:lnTo>
                  <a:lnTo>
                    <a:pt x="318" y="26"/>
                  </a:lnTo>
                  <a:lnTo>
                    <a:pt x="312" y="30"/>
                  </a:lnTo>
                  <a:lnTo>
                    <a:pt x="306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5" y="26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lnTo>
                    <a:pt x="306" y="0"/>
                  </a:lnTo>
                  <a:lnTo>
                    <a:pt x="306" y="0"/>
                  </a:lnTo>
                  <a:lnTo>
                    <a:pt x="312" y="1"/>
                  </a:lnTo>
                  <a:lnTo>
                    <a:pt x="318" y="4"/>
                  </a:lnTo>
                  <a:lnTo>
                    <a:pt x="320" y="9"/>
                  </a:lnTo>
                  <a:lnTo>
                    <a:pt x="322" y="16"/>
                  </a:lnTo>
                  <a:lnTo>
                    <a:pt x="322" y="16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4471045" y="4164013"/>
              <a:ext cx="212725" cy="212725"/>
            </a:xfrm>
            <a:custGeom>
              <a:avLst/>
              <a:gdLst>
                <a:gd name="T0" fmla="*/ 270 w 270"/>
                <a:gd name="T1" fmla="*/ 134 h 269"/>
                <a:gd name="T2" fmla="*/ 266 w 270"/>
                <a:gd name="T3" fmla="*/ 162 h 269"/>
                <a:gd name="T4" fmla="*/ 258 w 270"/>
                <a:gd name="T5" fmla="*/ 187 h 269"/>
                <a:gd name="T6" fmla="*/ 247 w 270"/>
                <a:gd name="T7" fmla="*/ 210 h 269"/>
                <a:gd name="T8" fmla="*/ 229 w 270"/>
                <a:gd name="T9" fmla="*/ 230 h 269"/>
                <a:gd name="T10" fmla="*/ 210 w 270"/>
                <a:gd name="T11" fmla="*/ 246 h 269"/>
                <a:gd name="T12" fmla="*/ 187 w 270"/>
                <a:gd name="T13" fmla="*/ 258 h 269"/>
                <a:gd name="T14" fmla="*/ 161 w 270"/>
                <a:gd name="T15" fmla="*/ 266 h 269"/>
                <a:gd name="T16" fmla="*/ 135 w 270"/>
                <a:gd name="T17" fmla="*/ 269 h 269"/>
                <a:gd name="T18" fmla="*/ 121 w 270"/>
                <a:gd name="T19" fmla="*/ 268 h 269"/>
                <a:gd name="T20" fmla="*/ 95 w 270"/>
                <a:gd name="T21" fmla="*/ 263 h 269"/>
                <a:gd name="T22" fmla="*/ 70 w 270"/>
                <a:gd name="T23" fmla="*/ 253 h 269"/>
                <a:gd name="T24" fmla="*/ 50 w 270"/>
                <a:gd name="T25" fmla="*/ 238 h 269"/>
                <a:gd name="T26" fmla="*/ 31 w 270"/>
                <a:gd name="T27" fmla="*/ 220 h 269"/>
                <a:gd name="T28" fmla="*/ 16 w 270"/>
                <a:gd name="T29" fmla="*/ 199 h 269"/>
                <a:gd name="T30" fmla="*/ 6 w 270"/>
                <a:gd name="T31" fmla="*/ 174 h 269"/>
                <a:gd name="T32" fmla="*/ 1 w 270"/>
                <a:gd name="T33" fmla="*/ 148 h 269"/>
                <a:gd name="T34" fmla="*/ 0 w 270"/>
                <a:gd name="T35" fmla="*/ 134 h 269"/>
                <a:gd name="T36" fmla="*/ 2 w 270"/>
                <a:gd name="T37" fmla="*/ 108 h 269"/>
                <a:gd name="T38" fmla="*/ 11 w 270"/>
                <a:gd name="T39" fmla="*/ 82 h 269"/>
                <a:gd name="T40" fmla="*/ 23 w 270"/>
                <a:gd name="T41" fmla="*/ 59 h 269"/>
                <a:gd name="T42" fmla="*/ 39 w 270"/>
                <a:gd name="T43" fmla="*/ 40 h 269"/>
                <a:gd name="T44" fmla="*/ 60 w 270"/>
                <a:gd name="T45" fmla="*/ 23 h 269"/>
                <a:gd name="T46" fmla="*/ 82 w 270"/>
                <a:gd name="T47" fmla="*/ 11 h 269"/>
                <a:gd name="T48" fmla="*/ 107 w 270"/>
                <a:gd name="T49" fmla="*/ 3 h 269"/>
                <a:gd name="T50" fmla="*/ 135 w 270"/>
                <a:gd name="T51" fmla="*/ 0 h 269"/>
                <a:gd name="T52" fmla="*/ 149 w 270"/>
                <a:gd name="T53" fmla="*/ 0 h 269"/>
                <a:gd name="T54" fmla="*/ 174 w 270"/>
                <a:gd name="T55" fmla="*/ 6 h 269"/>
                <a:gd name="T56" fmla="*/ 198 w 270"/>
                <a:gd name="T57" fmla="*/ 17 h 269"/>
                <a:gd name="T58" fmla="*/ 220 w 270"/>
                <a:gd name="T59" fmla="*/ 30 h 269"/>
                <a:gd name="T60" fmla="*/ 239 w 270"/>
                <a:gd name="T61" fmla="*/ 49 h 269"/>
                <a:gd name="T62" fmla="*/ 252 w 270"/>
                <a:gd name="T63" fmla="*/ 71 h 269"/>
                <a:gd name="T64" fmla="*/ 263 w 270"/>
                <a:gd name="T65" fmla="*/ 95 h 269"/>
                <a:gd name="T66" fmla="*/ 269 w 270"/>
                <a:gd name="T67" fmla="*/ 120 h 269"/>
                <a:gd name="T68" fmla="*/ 270 w 270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0" h="269">
                  <a:moveTo>
                    <a:pt x="270" y="134"/>
                  </a:moveTo>
                  <a:lnTo>
                    <a:pt x="270" y="134"/>
                  </a:lnTo>
                  <a:lnTo>
                    <a:pt x="269" y="148"/>
                  </a:lnTo>
                  <a:lnTo>
                    <a:pt x="266" y="162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2" y="199"/>
                  </a:lnTo>
                  <a:lnTo>
                    <a:pt x="247" y="210"/>
                  </a:lnTo>
                  <a:lnTo>
                    <a:pt x="239" y="220"/>
                  </a:lnTo>
                  <a:lnTo>
                    <a:pt x="229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8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9" y="268"/>
                  </a:lnTo>
                  <a:lnTo>
                    <a:pt x="135" y="269"/>
                  </a:lnTo>
                  <a:lnTo>
                    <a:pt x="135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60" y="246"/>
                  </a:lnTo>
                  <a:lnTo>
                    <a:pt x="50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1" y="187"/>
                  </a:lnTo>
                  <a:lnTo>
                    <a:pt x="6" y="174"/>
                  </a:lnTo>
                  <a:lnTo>
                    <a:pt x="2" y="162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" y="120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1" y="82"/>
                  </a:lnTo>
                  <a:lnTo>
                    <a:pt x="16" y="71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50" y="30"/>
                  </a:lnTo>
                  <a:lnTo>
                    <a:pt x="60" y="23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49" y="0"/>
                  </a:lnTo>
                  <a:lnTo>
                    <a:pt x="161" y="3"/>
                  </a:lnTo>
                  <a:lnTo>
                    <a:pt x="174" y="6"/>
                  </a:lnTo>
                  <a:lnTo>
                    <a:pt x="187" y="11"/>
                  </a:lnTo>
                  <a:lnTo>
                    <a:pt x="198" y="17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29" y="40"/>
                  </a:lnTo>
                  <a:lnTo>
                    <a:pt x="239" y="49"/>
                  </a:lnTo>
                  <a:lnTo>
                    <a:pt x="247" y="59"/>
                  </a:lnTo>
                  <a:lnTo>
                    <a:pt x="252" y="71"/>
                  </a:lnTo>
                  <a:lnTo>
                    <a:pt x="258" y="82"/>
                  </a:lnTo>
                  <a:lnTo>
                    <a:pt x="263" y="95"/>
                  </a:lnTo>
                  <a:lnTo>
                    <a:pt x="266" y="108"/>
                  </a:lnTo>
                  <a:lnTo>
                    <a:pt x="269" y="120"/>
                  </a:lnTo>
                  <a:lnTo>
                    <a:pt x="270" y="134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917008" y="1804988"/>
              <a:ext cx="1319213" cy="2320925"/>
            </a:xfrm>
            <a:prstGeom prst="rect">
              <a:avLst/>
            </a:pr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934470" y="1836738"/>
              <a:ext cx="1284288" cy="2257425"/>
            </a:xfrm>
            <a:prstGeom prst="rect">
              <a:avLst/>
            </a:pr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75767" y="2148417"/>
            <a:ext cx="2051700" cy="3606800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</a:defRPr>
            </a:lvl1pPr>
          </a:lstStyle>
          <a:p>
            <a:pPr lvl="0"/>
            <a:br>
              <a:rPr lang="en-US" noProof="0" dirty="0"/>
            </a:br>
            <a:r>
              <a:rPr lang="en-US" noProof="0" dirty="0"/>
              <a:t>Click on the icons to add content.</a:t>
            </a:r>
          </a:p>
        </p:txBody>
      </p:sp>
    </p:spTree>
    <p:extLst>
      <p:ext uri="{BB962C8B-B14F-4D97-AF65-F5344CB8AC3E}">
        <p14:creationId xmlns:p14="http://schemas.microsoft.com/office/powerpoint/2010/main" val="399271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/>
        </p:nvSpPr>
        <p:spPr bwMode="auto">
          <a:xfrm>
            <a:off x="0" y="5869518"/>
            <a:ext cx="12192000" cy="988484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646D78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4234" y="6407151"/>
            <a:ext cx="6351" cy="450851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23392" y="1892829"/>
            <a:ext cx="10945216" cy="3976688"/>
          </a:xfrm>
        </p:spPr>
        <p:txBody>
          <a:bodyPr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9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1F9760A-C256-5D44-9243-A8878BD9686A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5E62843-5B84-B840-AEE2-8BEB1BDE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xStyles>
    <p:titleStyle>
      <a:lvl1pPr algn="ctr" defTabSz="121917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98A040-C095-4090-92AE-03E3B21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123" y="1892830"/>
            <a:ext cx="6594848" cy="1344149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Recognition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49B371-9A39-457F-A602-0E85FED04E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Anirudh Chaudhary, Quan Le, Hao Nguyen</a:t>
            </a:r>
          </a:p>
        </p:txBody>
      </p:sp>
    </p:spTree>
    <p:extLst>
      <p:ext uri="{BB962C8B-B14F-4D97-AF65-F5344CB8AC3E}">
        <p14:creationId xmlns:p14="http://schemas.microsoft.com/office/powerpoint/2010/main" val="67397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41477-2898-DE42-B9DD-632EC44E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53" y="846137"/>
            <a:ext cx="8420693" cy="55755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198711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14EEAE-77D1-4303-8C8C-5B71C007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5B2F82-421B-4C91-B353-B8017A749D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92011" y="1674170"/>
            <a:ext cx="5376597" cy="674012"/>
          </a:xfrm>
        </p:spPr>
        <p:txBody>
          <a:bodyPr/>
          <a:lstStyle/>
          <a:p>
            <a:r>
              <a:rPr lang="en-US" dirty="0"/>
              <a:t>Predict activities of users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7A9FB5-C0BA-41A9-A108-F66B4645BD7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92010" y="2604715"/>
            <a:ext cx="5376597" cy="26713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University of California Irvine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Samsung Galaxy S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30 Volunteers (19-48 years old)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linear acceleration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3-axial angular velocity at a constant rate of 50Hz</a:t>
            </a:r>
          </a:p>
        </p:txBody>
      </p:sp>
    </p:spTree>
    <p:extLst>
      <p:ext uri="{BB962C8B-B14F-4D97-AF65-F5344CB8AC3E}">
        <p14:creationId xmlns:p14="http://schemas.microsoft.com/office/powerpoint/2010/main" val="307635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10,299 </a:t>
            </a:r>
            <a:r>
              <a:rPr lang="en-US" dirty="0" err="1"/>
              <a:t>obs</a:t>
            </a:r>
            <a:r>
              <a:rPr lang="en-US" dirty="0"/>
              <a:t> and 561 features.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0944" y="1417637"/>
            <a:ext cx="3418256" cy="3976688"/>
          </a:xfrm>
        </p:spPr>
        <p:txBody>
          <a:bodyPr/>
          <a:lstStyle/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tGravityAccMag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tBodyGyroJerkMag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</a:t>
            </a:r>
            <a:r>
              <a:rPr lang="en-US" sz="1800" dirty="0"/>
              <a:t>-XYZ</a:t>
            </a:r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fBodyAccJerkMag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fBodyGyroMag</a:t>
            </a:r>
            <a:endParaRPr lang="en-US" sz="1800" dirty="0"/>
          </a:p>
          <a:p>
            <a:pPr marL="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fBodyGyroJerkMag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0DF8-CB63-A548-9867-9328488F4EB4}"/>
              </a:ext>
            </a:extLst>
          </p:cNvPr>
          <p:cNvSpPr txBox="1"/>
          <p:nvPr/>
        </p:nvSpPr>
        <p:spPr>
          <a:xfrm>
            <a:off x="4809744" y="1440656"/>
            <a:ext cx="7382256" cy="5417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marR="0" indent="-457200" defTabSz="121917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933"/>
            </a:lvl1pPr>
            <a:lvl2pPr marL="990575" indent="-380990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3733"/>
            </a:lvl2pPr>
            <a:lvl3pPr marL="1523962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547" indent="-304792" defTabSz="1219170">
              <a:spcBef>
                <a:spcPct val="20000"/>
              </a:spcBef>
              <a:buFont typeface="Arial" panose="020B0604020202020204" pitchFamily="34" charset="0"/>
              <a:buChar char="–"/>
              <a:defRPr sz="2667"/>
            </a:lvl4pPr>
            <a:lvl5pPr marL="2743131" indent="-304792" defTabSz="1219170">
              <a:spcBef>
                <a:spcPct val="20000"/>
              </a:spcBef>
              <a:buFont typeface="Arial" panose="020B0604020202020204" pitchFamily="34" charset="0"/>
              <a:buChar char="»"/>
              <a:defRPr sz="2667"/>
            </a:lvl5pPr>
            <a:lvl6pPr marL="335271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6pPr>
            <a:lvl7pPr marL="3962301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7pPr>
            <a:lvl8pPr marL="4571886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8pPr>
            <a:lvl9pPr marL="5181470" indent="-304792" defTabSz="1219170">
              <a:spcBef>
                <a:spcPct val="20000"/>
              </a:spcBef>
              <a:buFont typeface="Arial" panose="020B0604020202020204" pitchFamily="34" charset="0"/>
              <a:buChar char="•"/>
              <a:defRPr sz="2667"/>
            </a:lvl9pPr>
          </a:lstStyle>
          <a:p>
            <a:r>
              <a:rPr lang="en-US" sz="1400" dirty="0"/>
              <a:t>mean(): Mean value</a:t>
            </a:r>
          </a:p>
          <a:p>
            <a:r>
              <a:rPr lang="en-US" sz="1400" dirty="0"/>
              <a:t>std(): Standard deviation</a:t>
            </a:r>
          </a:p>
          <a:p>
            <a:r>
              <a:rPr lang="en-US" sz="1400" dirty="0"/>
              <a:t>mad(): Median absolute deviation </a:t>
            </a:r>
          </a:p>
          <a:p>
            <a:r>
              <a:rPr lang="en-US" sz="1400" dirty="0"/>
              <a:t>max(): Largest value in array</a:t>
            </a:r>
          </a:p>
          <a:p>
            <a:r>
              <a:rPr lang="en-US" sz="1400" dirty="0"/>
              <a:t>min(): Smallest value in array</a:t>
            </a:r>
          </a:p>
          <a:p>
            <a:r>
              <a:rPr lang="en-US" sz="1400" dirty="0" err="1"/>
              <a:t>sma</a:t>
            </a:r>
            <a:r>
              <a:rPr lang="en-US" sz="1400" dirty="0"/>
              <a:t>(): Signal magnitude area</a:t>
            </a:r>
          </a:p>
          <a:p>
            <a:r>
              <a:rPr lang="en-US" sz="1400" dirty="0"/>
              <a:t>energy(): Energy measure. Sum of the squares divided by the number of values. </a:t>
            </a:r>
          </a:p>
          <a:p>
            <a:r>
              <a:rPr lang="en-US" sz="1400" dirty="0" err="1"/>
              <a:t>iqr</a:t>
            </a:r>
            <a:r>
              <a:rPr lang="en-US" sz="1400" dirty="0"/>
              <a:t>(): Interquartile range </a:t>
            </a:r>
          </a:p>
          <a:p>
            <a:r>
              <a:rPr lang="en-US" sz="1400" dirty="0"/>
              <a:t>entropy(): Signal entropy</a:t>
            </a:r>
          </a:p>
          <a:p>
            <a:r>
              <a:rPr lang="en-US" sz="1400" dirty="0" err="1"/>
              <a:t>arCoeff</a:t>
            </a:r>
            <a:r>
              <a:rPr lang="en-US" sz="1400" dirty="0"/>
              <a:t>(): </a:t>
            </a:r>
            <a:r>
              <a:rPr lang="en-US" sz="1400" dirty="0" err="1"/>
              <a:t>Autorregresion</a:t>
            </a:r>
            <a:r>
              <a:rPr lang="en-US" sz="1400" dirty="0"/>
              <a:t> coefficients with Burg order equal to 4</a:t>
            </a:r>
          </a:p>
          <a:p>
            <a:r>
              <a:rPr lang="en-US" sz="1400" dirty="0"/>
              <a:t>correlation(): correlation coefficient between two signals</a:t>
            </a:r>
          </a:p>
          <a:p>
            <a:r>
              <a:rPr lang="en-US" sz="1400" dirty="0" err="1"/>
              <a:t>maxInds</a:t>
            </a:r>
            <a:r>
              <a:rPr lang="en-US" sz="1400" dirty="0"/>
              <a:t>(): index of the frequency component with largest magnitude</a:t>
            </a:r>
          </a:p>
          <a:p>
            <a:r>
              <a:rPr lang="en-US" sz="1400" dirty="0" err="1"/>
              <a:t>meanFreq</a:t>
            </a:r>
            <a:r>
              <a:rPr lang="en-US" sz="1400" dirty="0"/>
              <a:t>(): Weighted average of the frequency components to obtain a mean frequency</a:t>
            </a:r>
          </a:p>
          <a:p>
            <a:r>
              <a:rPr lang="en-US" sz="1400" dirty="0"/>
              <a:t>skewness(): skewness of the frequency domain signal </a:t>
            </a:r>
          </a:p>
          <a:p>
            <a:r>
              <a:rPr lang="en-US" sz="1400" dirty="0"/>
              <a:t>kurtosis(): kurtosis of the frequency domain signal </a:t>
            </a:r>
          </a:p>
          <a:p>
            <a:r>
              <a:rPr lang="en-US" sz="1400" dirty="0" err="1"/>
              <a:t>bandsEnergy</a:t>
            </a:r>
            <a:r>
              <a:rPr lang="en-US" sz="1400" dirty="0"/>
              <a:t>(): Energy of a frequency interval within the 64 bins of the FFT of each window.</a:t>
            </a:r>
          </a:p>
          <a:p>
            <a:r>
              <a:rPr lang="en-US" sz="1400" dirty="0"/>
              <a:t>angle(): Angle between to vectors.</a:t>
            </a:r>
          </a:p>
        </p:txBody>
      </p:sp>
    </p:spTree>
    <p:extLst>
      <p:ext uri="{BB962C8B-B14F-4D97-AF65-F5344CB8AC3E}">
        <p14:creationId xmlns:p14="http://schemas.microsoft.com/office/powerpoint/2010/main" val="69374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CD67E0-F419-4893-8D34-39C27457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Activities Labels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1536BB-DC29-AE44-8FDD-30985283C8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5275246"/>
              </p:ext>
            </p:extLst>
          </p:nvPr>
        </p:nvGraphicFramePr>
        <p:xfrm>
          <a:off x="5075238" y="2147888"/>
          <a:ext cx="2052638" cy="35997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6319">
                  <a:extLst>
                    <a:ext uri="{9D8B030D-6E8A-4147-A177-3AD203B41FA5}">
                      <a16:colId xmlns:a16="http://schemas.microsoft.com/office/drawing/2014/main" val="1830871550"/>
                    </a:ext>
                  </a:extLst>
                </a:gridCol>
                <a:gridCol w="1026319">
                  <a:extLst>
                    <a:ext uri="{9D8B030D-6E8A-4147-A177-3AD203B41FA5}">
                      <a16:colId xmlns:a16="http://schemas.microsoft.com/office/drawing/2014/main" val="2993886335"/>
                    </a:ext>
                  </a:extLst>
                </a:gridCol>
              </a:tblGrid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3800958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4906009"/>
                  </a:ext>
                </a:extLst>
              </a:tr>
              <a:tr h="119992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8CE54">
                            <a:tint val="66000"/>
                            <a:satMod val="160000"/>
                          </a:srgbClr>
                        </a:gs>
                        <a:gs pos="50000">
                          <a:srgbClr val="F8CE54">
                            <a:tint val="44500"/>
                            <a:satMod val="160000"/>
                          </a:srgbClr>
                        </a:gs>
                        <a:gs pos="100000">
                          <a:srgbClr val="F8CE54">
                            <a:tint val="23500"/>
                            <a:satMod val="160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4582774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601A26-B80E-3142-A4DF-DAFFADF7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4281" y="1050291"/>
            <a:ext cx="3515130" cy="21951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AD6321-C85E-024D-9870-4C1F2202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0070" y="274637"/>
            <a:ext cx="3566157" cy="2004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82977-9932-0E4E-AC8D-6CEF2416C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81935" y="3511143"/>
            <a:ext cx="4082784" cy="2296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925D96-6656-964F-A397-5AD82E024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826" y="7241474"/>
            <a:ext cx="2366836" cy="27845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426E7F-E185-524F-9DE6-2E2FC3C36A14}"/>
              </a:ext>
            </a:extLst>
          </p:cNvPr>
          <p:cNvCxnSpPr>
            <a:cxnSpLocks/>
          </p:cNvCxnSpPr>
          <p:nvPr/>
        </p:nvCxnSpPr>
        <p:spPr>
          <a:xfrm flipH="1" flipV="1">
            <a:off x="2980944" y="1608391"/>
            <a:ext cx="2205835" cy="117138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EF3232-1C1B-6F41-9671-4A8BE3967267}"/>
              </a:ext>
            </a:extLst>
          </p:cNvPr>
          <p:cNvCxnSpPr>
            <a:cxnSpLocks/>
          </p:cNvCxnSpPr>
          <p:nvPr/>
        </p:nvCxnSpPr>
        <p:spPr>
          <a:xfrm flipH="1" flipV="1">
            <a:off x="3269170" y="3675888"/>
            <a:ext cx="2052638" cy="27188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50FDDE-D499-EC47-A88E-FFC085B72F32}"/>
              </a:ext>
            </a:extLst>
          </p:cNvPr>
          <p:cNvCxnSpPr>
            <a:cxnSpLocks/>
          </p:cNvCxnSpPr>
          <p:nvPr/>
        </p:nvCxnSpPr>
        <p:spPr>
          <a:xfrm flipH="1">
            <a:off x="3471662" y="5156383"/>
            <a:ext cx="2052638" cy="31938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EEB2A6-4029-BC47-B1CE-4E53208C58D2}"/>
              </a:ext>
            </a:extLst>
          </p:cNvPr>
          <p:cNvCxnSpPr>
            <a:cxnSpLocks/>
          </p:cNvCxnSpPr>
          <p:nvPr/>
        </p:nvCxnSpPr>
        <p:spPr>
          <a:xfrm flipV="1">
            <a:off x="6824958" y="1562195"/>
            <a:ext cx="2077891" cy="121758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49F6A6-5EFE-0547-A170-E84E3996A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9112" y="3016260"/>
            <a:ext cx="3566158" cy="2004181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4BF8CD-4087-6243-9580-B64BDA3C4CFB}"/>
              </a:ext>
            </a:extLst>
          </p:cNvPr>
          <p:cNvCxnSpPr>
            <a:cxnSpLocks/>
          </p:cNvCxnSpPr>
          <p:nvPr/>
        </p:nvCxnSpPr>
        <p:spPr>
          <a:xfrm flipV="1">
            <a:off x="6796990" y="3811829"/>
            <a:ext cx="2293139" cy="162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grass, outdoor, field, standing&#10;&#10;Description automatically generated">
            <a:extLst>
              <a:ext uri="{FF2B5EF4-FFF2-40B4-BE49-F238E27FC236}">
                <a16:creationId xmlns:a16="http://schemas.microsoft.com/office/drawing/2014/main" id="{4B745A51-D2B3-CF40-A10F-13FDD81A9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070" y="5640357"/>
            <a:ext cx="2879866" cy="255988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AE3F81-C866-0A4A-8EBB-A912D0AE7EB5}"/>
              </a:ext>
            </a:extLst>
          </p:cNvPr>
          <p:cNvCxnSpPr>
            <a:cxnSpLocks/>
          </p:cNvCxnSpPr>
          <p:nvPr/>
        </p:nvCxnSpPr>
        <p:spPr>
          <a:xfrm>
            <a:off x="6796989" y="5295805"/>
            <a:ext cx="2293140" cy="45185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0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00671 L 0.35899 -0.106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36 0.00602 L 0.39127 -0.15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0.03634 L -0.01966 -0.420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206 L -0.34649 0.02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648 L -0.33685 -0.04977 " pathEditMode="relative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-0.00903 L -0.30234 -0.210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A24EE2-3B4F-5141-9623-3F39BA2DF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87"/>
          <a:stretch/>
        </p:blipFill>
        <p:spPr>
          <a:xfrm>
            <a:off x="3986785" y="0"/>
            <a:ext cx="7016496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14BD5-8CC2-4CA0-A23B-8D155679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0" y="288067"/>
            <a:ext cx="8129976" cy="11430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235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C56C3-BC77-164F-ABE7-C9CCD91E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222801"/>
            <a:ext cx="5457698" cy="64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4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9F800-1D8D-F448-94DF-18D7B71E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90" y="197733"/>
            <a:ext cx="5500370" cy="64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7CADF9-8817-44D6-BA97-944EFC82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DD043A-ED24-41BA-82B0-99D7952C7A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392" y="1440656"/>
            <a:ext cx="10945216" cy="3976688"/>
          </a:xfrm>
        </p:spPr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Dataset already splits by 70% training and 30% testing.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There is no null value.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Change column name in the training and testing label.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redundant data: </a:t>
            </a:r>
            <a:r>
              <a:rPr lang="en-US" b="1" dirty="0" err="1"/>
              <a:t>res_train</a:t>
            </a:r>
            <a:r>
              <a:rPr lang="en-US" b="1" dirty="0"/>
              <a:t> &lt;- </a:t>
            </a:r>
            <a:r>
              <a:rPr lang="en-US" b="1" dirty="0" err="1"/>
              <a:t>cor</a:t>
            </a:r>
            <a:r>
              <a:rPr lang="en-US" b="1" dirty="0"/>
              <a:t>(</a:t>
            </a:r>
            <a:r>
              <a:rPr lang="en-US" b="1" dirty="0" err="1"/>
              <a:t>X_train</a:t>
            </a:r>
            <a:r>
              <a:rPr lang="en-US" b="1" dirty="0"/>
              <a:t>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Check for imbalance data: </a:t>
            </a:r>
            <a:r>
              <a:rPr lang="en-US" b="1" dirty="0"/>
              <a:t>Histogram for frequencies.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No data transformation as the data are numeric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Because we use KNN, SVM and Random Forest for machine learning models, no standardization is needed as all features are in the same unit of coordination.</a:t>
            </a:r>
          </a:p>
        </p:txBody>
      </p:sp>
    </p:spTree>
    <p:extLst>
      <p:ext uri="{BB962C8B-B14F-4D97-AF65-F5344CB8AC3E}">
        <p14:creationId xmlns:p14="http://schemas.microsoft.com/office/powerpoint/2010/main" val="3748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9993C3-AAA1-4526-8921-FE3BB7A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308C60-9F75-344A-BA97-E6F450008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60093"/>
              </p:ext>
            </p:extLst>
          </p:nvPr>
        </p:nvGraphicFramePr>
        <p:xfrm>
          <a:off x="2032000" y="1417637"/>
          <a:ext cx="8128000" cy="47069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910797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92243917"/>
                    </a:ext>
                  </a:extLst>
                </a:gridCol>
              </a:tblGrid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Summary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127303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KNN (k = 5, 10, 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90.2%, 90.5%, </a:t>
                      </a:r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90.4%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6634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SVMLinear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96.1%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73651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Tuned 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SVMPoly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(Degree: 3-5)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Degree 5: 95.4%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23594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RF (</a:t>
                      </a:r>
                      <a:r>
                        <a:rPr lang="en-US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ntree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= 100,200)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90.4%, 91.9%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412135"/>
                  </a:ext>
                </a:extLst>
              </a:tr>
              <a:tr h="7844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Neutral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MSE: 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5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632400"/>
      </p:ext>
    </p:extLst>
  </p:cSld>
  <p:clrMapOvr>
    <a:masterClrMapping/>
  </p:clrMapOvr>
</p:sld>
</file>

<file path=ppt/theme/theme1.xml><?xml version="1.0" encoding="utf-8"?>
<a:theme xmlns:a="http://schemas.openxmlformats.org/drawingml/2006/main" name="2377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375</Words>
  <Application>Microsoft Macintosh PowerPoint</Application>
  <PresentationFormat>Widescreen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2377</vt:lpstr>
      <vt:lpstr>Activity Recognition</vt:lpstr>
      <vt:lpstr>Problem Statement</vt:lpstr>
      <vt:lpstr>There are 10,299 obs and 561 features.</vt:lpstr>
      <vt:lpstr>Six Activities Labels</vt:lpstr>
      <vt:lpstr>Data Visualization</vt:lpstr>
      <vt:lpstr>PowerPoint Presentation</vt:lpstr>
      <vt:lpstr>PowerPoint Presentation</vt:lpstr>
      <vt:lpstr>Data Preprocessing</vt:lpstr>
      <vt:lpstr>Model</vt:lpstr>
      <vt:lpstr>Ensemble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Recognition</dc:title>
  <dc:creator>Hao Nguyen</dc:creator>
  <cp:lastModifiedBy>Hao Nguyen</cp:lastModifiedBy>
  <cp:revision>10</cp:revision>
  <dcterms:created xsi:type="dcterms:W3CDTF">2020-02-23T19:02:11Z</dcterms:created>
  <dcterms:modified xsi:type="dcterms:W3CDTF">2020-02-23T21:37:35Z</dcterms:modified>
</cp:coreProperties>
</file>